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  <p:sldMasterId id="2147483674" r:id="rId3"/>
  </p:sldMasterIdLst>
  <p:sldIdLst>
    <p:sldId id="258" r:id="rId4"/>
    <p:sldId id="259" r:id="rId5"/>
    <p:sldId id="260" r:id="rId6"/>
    <p:sldId id="261" r:id="rId7"/>
    <p:sldId id="281" r:id="rId8"/>
    <p:sldId id="262" r:id="rId9"/>
    <p:sldId id="266" r:id="rId10"/>
    <p:sldId id="278" r:id="rId11"/>
    <p:sldId id="279" r:id="rId12"/>
    <p:sldId id="280" r:id="rId13"/>
    <p:sldId id="268" r:id="rId14"/>
    <p:sldId id="270" r:id="rId15"/>
    <p:sldId id="277" r:id="rId16"/>
    <p:sldId id="271" r:id="rId17"/>
    <p:sldId id="272" r:id="rId18"/>
  </p:sldIdLst>
  <p:sldSz cx="12192000" cy="6858000"/>
  <p:notesSz cx="7559675" cy="10691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48"/>
  </p:normalViewPr>
  <p:slideViewPr>
    <p:cSldViewPr snapToObjects="1">
      <p:cViewPr varScale="1">
        <p:scale>
          <a:sx n="70" d="100"/>
          <a:sy n="70" d="100"/>
        </p:scale>
        <p:origin x="512" y="36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theme" Target="theme/theme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microsoft.com/office/2016/11/relationships/changesInfo" Target="changesInfos/changesInfo1.xml"/><Relationship Id="rId10" Type="http://schemas.openxmlformats.org/officeDocument/2006/relationships/slide" Target="slides/slide7.xml"/><Relationship Id="rId19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runo Giesteira" userId="42bfddc959e9243e" providerId="LiveId" clId="{E05D6C91-B2F2-4B0C-BEC2-FF15FF62A6B1}"/>
    <pc:docChg chg="custSel addSld modSld">
      <pc:chgData name="Bruno Giesteira" userId="42bfddc959e9243e" providerId="LiveId" clId="{E05D6C91-B2F2-4B0C-BEC2-FF15FF62A6B1}" dt="2024-01-02T20:53:52.270" v="1433" actId="20577"/>
      <pc:docMkLst>
        <pc:docMk/>
      </pc:docMkLst>
      <pc:sldChg chg="modSp mod">
        <pc:chgData name="Bruno Giesteira" userId="42bfddc959e9243e" providerId="LiveId" clId="{E05D6C91-B2F2-4B0C-BEC2-FF15FF62A6B1}" dt="2024-01-02T19:59:59.737" v="3" actId="20577"/>
        <pc:sldMkLst>
          <pc:docMk/>
          <pc:sldMk cId="0" sldId="258"/>
        </pc:sldMkLst>
        <pc:spChg chg="mod">
          <ac:chgData name="Bruno Giesteira" userId="42bfddc959e9243e" providerId="LiveId" clId="{E05D6C91-B2F2-4B0C-BEC2-FF15FF62A6B1}" dt="2024-01-02T19:59:59.737" v="3" actId="20577"/>
          <ac:spMkLst>
            <pc:docMk/>
            <pc:sldMk cId="0" sldId="258"/>
            <ac:spMk id="127" creationId="{00000000-0000-0000-0000-000000000000}"/>
          </ac:spMkLst>
        </pc:spChg>
      </pc:sldChg>
      <pc:sldChg chg="addSp delSp modSp mod">
        <pc:chgData name="Bruno Giesteira" userId="42bfddc959e9243e" providerId="LiveId" clId="{E05D6C91-B2F2-4B0C-BEC2-FF15FF62A6B1}" dt="2024-01-02T20:11:29.927" v="510" actId="123"/>
        <pc:sldMkLst>
          <pc:docMk/>
          <pc:sldMk cId="0" sldId="260"/>
        </pc:sldMkLst>
        <pc:spChg chg="mod">
          <ac:chgData name="Bruno Giesteira" userId="42bfddc959e9243e" providerId="LiveId" clId="{E05D6C91-B2F2-4B0C-BEC2-FF15FF62A6B1}" dt="2024-01-02T20:11:29.927" v="510" actId="123"/>
          <ac:spMkLst>
            <pc:docMk/>
            <pc:sldMk cId="0" sldId="260"/>
            <ac:spMk id="3" creationId="{3F7A7823-D147-6051-6001-39ADBED9E01D}"/>
          </ac:spMkLst>
        </pc:spChg>
        <pc:spChg chg="add del mod">
          <ac:chgData name="Bruno Giesteira" userId="42bfddc959e9243e" providerId="LiveId" clId="{E05D6C91-B2F2-4B0C-BEC2-FF15FF62A6B1}" dt="2024-01-02T20:04:32.466" v="18" actId="478"/>
          <ac:spMkLst>
            <pc:docMk/>
            <pc:sldMk cId="0" sldId="260"/>
            <ac:spMk id="8" creationId="{A5E44DD4-0EAA-FC85-CB44-B23EDB7BC3AF}"/>
          </ac:spMkLst>
        </pc:spChg>
      </pc:sldChg>
      <pc:sldChg chg="delSp modSp mod delAnim">
        <pc:chgData name="Bruno Giesteira" userId="42bfddc959e9243e" providerId="LiveId" clId="{E05D6C91-B2F2-4B0C-BEC2-FF15FF62A6B1}" dt="2024-01-02T20:11:05.535" v="505" actId="123"/>
        <pc:sldMkLst>
          <pc:docMk/>
          <pc:sldMk cId="0" sldId="261"/>
        </pc:sldMkLst>
        <pc:spChg chg="mod">
          <ac:chgData name="Bruno Giesteira" userId="42bfddc959e9243e" providerId="LiveId" clId="{E05D6C91-B2F2-4B0C-BEC2-FF15FF62A6B1}" dt="2024-01-02T20:11:05.535" v="505" actId="123"/>
          <ac:spMkLst>
            <pc:docMk/>
            <pc:sldMk cId="0" sldId="261"/>
            <ac:spMk id="2" creationId="{79C3972E-336D-D410-DF6A-D9DEC8AA540D}"/>
          </ac:spMkLst>
        </pc:spChg>
        <pc:spChg chg="del">
          <ac:chgData name="Bruno Giesteira" userId="42bfddc959e9243e" providerId="LiveId" clId="{E05D6C91-B2F2-4B0C-BEC2-FF15FF62A6B1}" dt="2024-01-02T20:03:59.235" v="10" actId="478"/>
          <ac:spMkLst>
            <pc:docMk/>
            <pc:sldMk cId="0" sldId="261"/>
            <ac:spMk id="3" creationId="{AA626551-6C9E-5631-5C7A-2EA3032E3770}"/>
          </ac:spMkLst>
        </pc:spChg>
        <pc:spChg chg="mod">
          <ac:chgData name="Bruno Giesteira" userId="42bfddc959e9243e" providerId="LiveId" clId="{E05D6C91-B2F2-4B0C-BEC2-FF15FF62A6B1}" dt="2024-01-02T20:04:10.195" v="15" actId="1076"/>
          <ac:spMkLst>
            <pc:docMk/>
            <pc:sldMk cId="0" sldId="261"/>
            <ac:spMk id="6" creationId="{2F2A3260-EBD5-51FB-25BE-3F5CC93B5D3F}"/>
          </ac:spMkLst>
        </pc:spChg>
        <pc:spChg chg="del">
          <ac:chgData name="Bruno Giesteira" userId="42bfddc959e9243e" providerId="LiveId" clId="{E05D6C91-B2F2-4B0C-BEC2-FF15FF62A6B1}" dt="2024-01-02T20:04:01.527" v="12" actId="478"/>
          <ac:spMkLst>
            <pc:docMk/>
            <pc:sldMk cId="0" sldId="261"/>
            <ac:spMk id="7" creationId="{6FFADFBC-6172-2195-EDBF-3C4EEAEE4867}"/>
          </ac:spMkLst>
        </pc:spChg>
        <pc:picChg chg="mod">
          <ac:chgData name="Bruno Giesteira" userId="42bfddc959e9243e" providerId="LiveId" clId="{E05D6C91-B2F2-4B0C-BEC2-FF15FF62A6B1}" dt="2024-01-02T20:04:06.011" v="14" actId="14100"/>
          <ac:picMkLst>
            <pc:docMk/>
            <pc:sldMk cId="0" sldId="261"/>
            <ac:picMk id="13" creationId="{77892CB0-4459-59DE-EA92-BE8A0FF7A528}"/>
          </ac:picMkLst>
        </pc:picChg>
        <pc:picChg chg="del">
          <ac:chgData name="Bruno Giesteira" userId="42bfddc959e9243e" providerId="LiveId" clId="{E05D6C91-B2F2-4B0C-BEC2-FF15FF62A6B1}" dt="2024-01-02T20:03:59.950" v="11" actId="478"/>
          <ac:picMkLst>
            <pc:docMk/>
            <pc:sldMk cId="0" sldId="261"/>
            <ac:picMk id="15" creationId="{79B0BAB4-A777-4FE8-2716-CB4AA69AEBCE}"/>
          </ac:picMkLst>
        </pc:picChg>
      </pc:sldChg>
      <pc:sldChg chg="modSp mod">
        <pc:chgData name="Bruno Giesteira" userId="42bfddc959e9243e" providerId="LiveId" clId="{E05D6C91-B2F2-4B0C-BEC2-FF15FF62A6B1}" dt="2024-01-02T20:12:11.916" v="523" actId="114"/>
        <pc:sldMkLst>
          <pc:docMk/>
          <pc:sldMk cId="0" sldId="262"/>
        </pc:sldMkLst>
        <pc:spChg chg="mod">
          <ac:chgData name="Bruno Giesteira" userId="42bfddc959e9243e" providerId="LiveId" clId="{E05D6C91-B2F2-4B0C-BEC2-FF15FF62A6B1}" dt="2024-01-02T20:12:11.916" v="523" actId="114"/>
          <ac:spMkLst>
            <pc:docMk/>
            <pc:sldMk cId="0" sldId="262"/>
            <ac:spMk id="2" creationId="{B2EFB4DC-7800-242E-94E2-3A3E376A6916}"/>
          </ac:spMkLst>
        </pc:spChg>
      </pc:sldChg>
      <pc:sldChg chg="modSp mod">
        <pc:chgData name="Bruno Giesteira" userId="42bfddc959e9243e" providerId="LiveId" clId="{E05D6C91-B2F2-4B0C-BEC2-FF15FF62A6B1}" dt="2024-01-02T20:49:46.318" v="1272" actId="20577"/>
        <pc:sldMkLst>
          <pc:docMk/>
          <pc:sldMk cId="0" sldId="266"/>
        </pc:sldMkLst>
        <pc:spChg chg="mod">
          <ac:chgData name="Bruno Giesteira" userId="42bfddc959e9243e" providerId="LiveId" clId="{E05D6C91-B2F2-4B0C-BEC2-FF15FF62A6B1}" dt="2024-01-02T20:12:37.598" v="532" actId="20577"/>
          <ac:spMkLst>
            <pc:docMk/>
            <pc:sldMk cId="0" sldId="266"/>
            <ac:spMk id="2" creationId="{3DA2C9EC-6D41-0A33-33D5-8772B0D90CE3}"/>
          </ac:spMkLst>
        </pc:spChg>
        <pc:spChg chg="mod">
          <ac:chgData name="Bruno Giesteira" userId="42bfddc959e9243e" providerId="LiveId" clId="{E05D6C91-B2F2-4B0C-BEC2-FF15FF62A6B1}" dt="2024-01-02T20:49:46.318" v="1272" actId="20577"/>
          <ac:spMkLst>
            <pc:docMk/>
            <pc:sldMk cId="0" sldId="266"/>
            <ac:spMk id="6" creationId="{30D1DCB1-4E50-9B0D-9614-1423C2A142DA}"/>
          </ac:spMkLst>
        </pc:spChg>
      </pc:sldChg>
      <pc:sldChg chg="addSp modSp mod modAnim">
        <pc:chgData name="Bruno Giesteira" userId="42bfddc959e9243e" providerId="LiveId" clId="{E05D6C91-B2F2-4B0C-BEC2-FF15FF62A6B1}" dt="2024-01-02T20:53:52.270" v="1433" actId="20577"/>
        <pc:sldMkLst>
          <pc:docMk/>
          <pc:sldMk cId="0" sldId="268"/>
        </pc:sldMkLst>
        <pc:spChg chg="mod">
          <ac:chgData name="Bruno Giesteira" userId="42bfddc959e9243e" providerId="LiveId" clId="{E05D6C91-B2F2-4B0C-BEC2-FF15FF62A6B1}" dt="2024-01-02T20:45:22.536" v="1253" actId="1076"/>
          <ac:spMkLst>
            <pc:docMk/>
            <pc:sldMk cId="0" sldId="268"/>
            <ac:spMk id="2" creationId="{800C91C5-6764-4E50-2F43-B795737EC3ED}"/>
          </ac:spMkLst>
        </pc:spChg>
        <pc:spChg chg="add mod">
          <ac:chgData name="Bruno Giesteira" userId="42bfddc959e9243e" providerId="LiveId" clId="{E05D6C91-B2F2-4B0C-BEC2-FF15FF62A6B1}" dt="2024-01-02T20:53:52.270" v="1433" actId="20577"/>
          <ac:spMkLst>
            <pc:docMk/>
            <pc:sldMk cId="0" sldId="268"/>
            <ac:spMk id="6" creationId="{81E5630A-D5B0-2ED7-CB33-6CF67B3FCD25}"/>
          </ac:spMkLst>
        </pc:spChg>
        <pc:spChg chg="mod">
          <ac:chgData name="Bruno Giesteira" userId="42bfddc959e9243e" providerId="LiveId" clId="{E05D6C91-B2F2-4B0C-BEC2-FF15FF62A6B1}" dt="2024-01-02T20:19:24.954" v="669" actId="1076"/>
          <ac:spMkLst>
            <pc:docMk/>
            <pc:sldMk cId="0" sldId="268"/>
            <ac:spMk id="155" creationId="{00000000-0000-0000-0000-000000000000}"/>
          </ac:spMkLst>
        </pc:spChg>
        <pc:picChg chg="add mod modCrop">
          <ac:chgData name="Bruno Giesteira" userId="42bfddc959e9243e" providerId="LiveId" clId="{E05D6C91-B2F2-4B0C-BEC2-FF15FF62A6B1}" dt="2024-01-02T20:44:46.167" v="1252" actId="1076"/>
          <ac:picMkLst>
            <pc:docMk/>
            <pc:sldMk cId="0" sldId="268"/>
            <ac:picMk id="5" creationId="{B154A075-EF2B-1171-6873-000A1BF49AE5}"/>
          </ac:picMkLst>
        </pc:picChg>
      </pc:sldChg>
      <pc:sldChg chg="modSp mod">
        <pc:chgData name="Bruno Giesteira" userId="42bfddc959e9243e" providerId="LiveId" clId="{E05D6C91-B2F2-4B0C-BEC2-FF15FF62A6B1}" dt="2024-01-02T20:40:47.029" v="1243" actId="20577"/>
        <pc:sldMkLst>
          <pc:docMk/>
          <pc:sldMk cId="0" sldId="271"/>
        </pc:sldMkLst>
        <pc:spChg chg="mod">
          <ac:chgData name="Bruno Giesteira" userId="42bfddc959e9243e" providerId="LiveId" clId="{E05D6C91-B2F2-4B0C-BEC2-FF15FF62A6B1}" dt="2024-01-02T20:40:47.029" v="1243" actId="20577"/>
          <ac:spMkLst>
            <pc:docMk/>
            <pc:sldMk cId="0" sldId="271"/>
            <ac:spMk id="2" creationId="{F04FE2C6-4EB1-821B-E6F3-D5975F6DC94B}"/>
          </ac:spMkLst>
        </pc:spChg>
      </pc:sldChg>
      <pc:sldChg chg="modSp mod">
        <pc:chgData name="Bruno Giesteira" userId="42bfddc959e9243e" providerId="LiveId" clId="{E05D6C91-B2F2-4B0C-BEC2-FF15FF62A6B1}" dt="2024-01-02T20:34:07.211" v="990" actId="14100"/>
        <pc:sldMkLst>
          <pc:docMk/>
          <pc:sldMk cId="2979687455" sldId="277"/>
        </pc:sldMkLst>
        <pc:spChg chg="mod">
          <ac:chgData name="Bruno Giesteira" userId="42bfddc959e9243e" providerId="LiveId" clId="{E05D6C91-B2F2-4B0C-BEC2-FF15FF62A6B1}" dt="2024-01-02T20:34:07.211" v="990" actId="14100"/>
          <ac:spMkLst>
            <pc:docMk/>
            <pc:sldMk cId="2979687455" sldId="277"/>
            <ac:spMk id="2" creationId="{A4929599-0797-67ED-9A1E-237E86B34E96}"/>
          </ac:spMkLst>
        </pc:spChg>
        <pc:spChg chg="mod">
          <ac:chgData name="Bruno Giesteira" userId="42bfddc959e9243e" providerId="LiveId" clId="{E05D6C91-B2F2-4B0C-BEC2-FF15FF62A6B1}" dt="2024-01-02T20:33:22.584" v="983" actId="1076"/>
          <ac:spMkLst>
            <pc:docMk/>
            <pc:sldMk cId="2979687455" sldId="277"/>
            <ac:spMk id="3" creationId="{7B331132-C3C1-69F1-69D1-386BBC815531}"/>
          </ac:spMkLst>
        </pc:spChg>
      </pc:sldChg>
      <pc:sldChg chg="modSp mod">
        <pc:chgData name="Bruno Giesteira" userId="42bfddc959e9243e" providerId="LiveId" clId="{E05D6C91-B2F2-4B0C-BEC2-FF15FF62A6B1}" dt="2024-01-02T20:50:05.942" v="1276"/>
        <pc:sldMkLst>
          <pc:docMk/>
          <pc:sldMk cId="4261007773" sldId="278"/>
        </pc:sldMkLst>
        <pc:spChg chg="mod">
          <ac:chgData name="Bruno Giesteira" userId="42bfddc959e9243e" providerId="LiveId" clId="{E05D6C91-B2F2-4B0C-BEC2-FF15FF62A6B1}" dt="2024-01-02T20:16:27.095" v="606" actId="20577"/>
          <ac:spMkLst>
            <pc:docMk/>
            <pc:sldMk cId="4261007773" sldId="278"/>
            <ac:spMk id="2" creationId="{3DA2C9EC-6D41-0A33-33D5-8772B0D90CE3}"/>
          </ac:spMkLst>
        </pc:spChg>
        <pc:spChg chg="mod">
          <ac:chgData name="Bruno Giesteira" userId="42bfddc959e9243e" providerId="LiveId" clId="{E05D6C91-B2F2-4B0C-BEC2-FF15FF62A6B1}" dt="2024-01-02T20:49:57.249" v="1274"/>
          <ac:spMkLst>
            <pc:docMk/>
            <pc:sldMk cId="4261007773" sldId="278"/>
            <ac:spMk id="5" creationId="{507BFC79-6F06-D6AD-8E33-F1E1C6027863}"/>
          </ac:spMkLst>
        </pc:spChg>
        <pc:spChg chg="mod">
          <ac:chgData name="Bruno Giesteira" userId="42bfddc959e9243e" providerId="LiveId" clId="{E05D6C91-B2F2-4B0C-BEC2-FF15FF62A6B1}" dt="2024-01-02T20:50:05.942" v="1276"/>
          <ac:spMkLst>
            <pc:docMk/>
            <pc:sldMk cId="4261007773" sldId="278"/>
            <ac:spMk id="7" creationId="{333BE5A2-9F91-6665-9F16-DF6BE77CEC5B}"/>
          </ac:spMkLst>
        </pc:spChg>
      </pc:sldChg>
      <pc:sldChg chg="modSp mod">
        <pc:chgData name="Bruno Giesteira" userId="42bfddc959e9243e" providerId="LiveId" clId="{E05D6C91-B2F2-4B0C-BEC2-FF15FF62A6B1}" dt="2024-01-02T20:50:13.221" v="1279" actId="20577"/>
        <pc:sldMkLst>
          <pc:docMk/>
          <pc:sldMk cId="4130778804" sldId="279"/>
        </pc:sldMkLst>
        <pc:spChg chg="mod">
          <ac:chgData name="Bruno Giesteira" userId="42bfddc959e9243e" providerId="LiveId" clId="{E05D6C91-B2F2-4B0C-BEC2-FF15FF62A6B1}" dt="2024-01-02T20:16:18.225" v="599" actId="20577"/>
          <ac:spMkLst>
            <pc:docMk/>
            <pc:sldMk cId="4130778804" sldId="279"/>
            <ac:spMk id="2" creationId="{3DA2C9EC-6D41-0A33-33D5-8772B0D90CE3}"/>
          </ac:spMkLst>
        </pc:spChg>
        <pc:spChg chg="mod">
          <ac:chgData name="Bruno Giesteira" userId="42bfddc959e9243e" providerId="LiveId" clId="{E05D6C91-B2F2-4B0C-BEC2-FF15FF62A6B1}" dt="2024-01-02T20:50:13.221" v="1279" actId="20577"/>
          <ac:spMkLst>
            <pc:docMk/>
            <pc:sldMk cId="4130778804" sldId="279"/>
            <ac:spMk id="9" creationId="{79B2D7BC-857C-DE44-1EF9-3529C30872D5}"/>
          </ac:spMkLst>
        </pc:spChg>
      </pc:sldChg>
      <pc:sldChg chg="modSp mod">
        <pc:chgData name="Bruno Giesteira" userId="42bfddc959e9243e" providerId="LiveId" clId="{E05D6C91-B2F2-4B0C-BEC2-FF15FF62A6B1}" dt="2024-01-02T20:50:24.848" v="1282" actId="20577"/>
        <pc:sldMkLst>
          <pc:docMk/>
          <pc:sldMk cId="2758354284" sldId="280"/>
        </pc:sldMkLst>
        <pc:spChg chg="mod">
          <ac:chgData name="Bruno Giesteira" userId="42bfddc959e9243e" providerId="LiveId" clId="{E05D6C91-B2F2-4B0C-BEC2-FF15FF62A6B1}" dt="2024-01-02T20:18:06.910" v="649" actId="20577"/>
          <ac:spMkLst>
            <pc:docMk/>
            <pc:sldMk cId="2758354284" sldId="280"/>
            <ac:spMk id="2" creationId="{3DA2C9EC-6D41-0A33-33D5-8772B0D90CE3}"/>
          </ac:spMkLst>
        </pc:spChg>
        <pc:spChg chg="mod">
          <ac:chgData name="Bruno Giesteira" userId="42bfddc959e9243e" providerId="LiveId" clId="{E05D6C91-B2F2-4B0C-BEC2-FF15FF62A6B1}" dt="2024-01-02T20:50:24.848" v="1282" actId="20577"/>
          <ac:spMkLst>
            <pc:docMk/>
            <pc:sldMk cId="2758354284" sldId="280"/>
            <ac:spMk id="9" creationId="{80D6560E-3649-2DC8-14C3-4CFD61F06AC1}"/>
          </ac:spMkLst>
        </pc:spChg>
      </pc:sldChg>
      <pc:sldChg chg="delSp modSp add mod delAnim">
        <pc:chgData name="Bruno Giesteira" userId="42bfddc959e9243e" providerId="LiveId" clId="{E05D6C91-B2F2-4B0C-BEC2-FF15FF62A6B1}" dt="2024-01-02T20:11:21.275" v="509" actId="14100"/>
        <pc:sldMkLst>
          <pc:docMk/>
          <pc:sldMk cId="775536544" sldId="281"/>
        </pc:sldMkLst>
        <pc:spChg chg="del">
          <ac:chgData name="Bruno Giesteira" userId="42bfddc959e9243e" providerId="LiveId" clId="{E05D6C91-B2F2-4B0C-BEC2-FF15FF62A6B1}" dt="2024-01-02T20:04:37.806" v="19" actId="478"/>
          <ac:spMkLst>
            <pc:docMk/>
            <pc:sldMk cId="775536544" sldId="281"/>
            <ac:spMk id="2" creationId="{79C3972E-336D-D410-DF6A-D9DEC8AA540D}"/>
          </ac:spMkLst>
        </pc:spChg>
        <pc:spChg chg="mod">
          <ac:chgData name="Bruno Giesteira" userId="42bfddc959e9243e" providerId="LiveId" clId="{E05D6C91-B2F2-4B0C-BEC2-FF15FF62A6B1}" dt="2024-01-02T20:11:11.601" v="507" actId="123"/>
          <ac:spMkLst>
            <pc:docMk/>
            <pc:sldMk cId="775536544" sldId="281"/>
            <ac:spMk id="3" creationId="{AA626551-6C9E-5631-5C7A-2EA3032E3770}"/>
          </ac:spMkLst>
        </pc:spChg>
        <pc:spChg chg="del">
          <ac:chgData name="Bruno Giesteira" userId="42bfddc959e9243e" providerId="LiveId" clId="{E05D6C91-B2F2-4B0C-BEC2-FF15FF62A6B1}" dt="2024-01-02T20:04:41.885" v="21" actId="478"/>
          <ac:spMkLst>
            <pc:docMk/>
            <pc:sldMk cId="775536544" sldId="281"/>
            <ac:spMk id="6" creationId="{2F2A3260-EBD5-51FB-25BE-3F5CC93B5D3F}"/>
          </ac:spMkLst>
        </pc:spChg>
        <pc:spChg chg="mod">
          <ac:chgData name="Bruno Giesteira" userId="42bfddc959e9243e" providerId="LiveId" clId="{E05D6C91-B2F2-4B0C-BEC2-FF15FF62A6B1}" dt="2024-01-02T20:11:21.275" v="509" actId="14100"/>
          <ac:spMkLst>
            <pc:docMk/>
            <pc:sldMk cId="775536544" sldId="281"/>
            <ac:spMk id="7" creationId="{6FFADFBC-6172-2195-EDBF-3C4EEAEE4867}"/>
          </ac:spMkLst>
        </pc:spChg>
        <pc:picChg chg="del">
          <ac:chgData name="Bruno Giesteira" userId="42bfddc959e9243e" providerId="LiveId" clId="{E05D6C91-B2F2-4B0C-BEC2-FF15FF62A6B1}" dt="2024-01-02T20:04:38.493" v="20" actId="478"/>
          <ac:picMkLst>
            <pc:docMk/>
            <pc:sldMk cId="775536544" sldId="281"/>
            <ac:picMk id="13" creationId="{77892CB0-4459-59DE-EA92-BE8A0FF7A528}"/>
          </ac:picMkLst>
        </pc:picChg>
        <pc:picChg chg="mod">
          <ac:chgData name="Bruno Giesteira" userId="42bfddc959e9243e" providerId="LiveId" clId="{E05D6C91-B2F2-4B0C-BEC2-FF15FF62A6B1}" dt="2024-01-02T20:06:05.404" v="75" actId="1076"/>
          <ac:picMkLst>
            <pc:docMk/>
            <pc:sldMk cId="775536544" sldId="281"/>
            <ac:picMk id="15" creationId="{79B0BAB4-A777-4FE8-2716-CB4AA69AEBCE}"/>
          </ac:picMkLst>
        </pc:picChg>
      </pc:sldChg>
    </pc:docChg>
  </pc:docChgLst>
  <pc:docChgLst>
    <pc:chgData name="Bruno Giesteira" userId="42bfddc959e9243e" providerId="LiveId" clId="{C8ACE194-FB2C-44D4-8C96-605809D15111}"/>
    <pc:docChg chg="undo custSel modSld">
      <pc:chgData name="Bruno Giesteira" userId="42bfddc959e9243e" providerId="LiveId" clId="{C8ACE194-FB2C-44D4-8C96-605809D15111}" dt="2024-01-09T11:03:42.961" v="375" actId="1076"/>
      <pc:docMkLst>
        <pc:docMk/>
      </pc:docMkLst>
      <pc:sldChg chg="modSp mod">
        <pc:chgData name="Bruno Giesteira" userId="42bfddc959e9243e" providerId="LiveId" clId="{C8ACE194-FB2C-44D4-8C96-605809D15111}" dt="2024-01-09T11:01:31.377" v="321" actId="1076"/>
        <pc:sldMkLst>
          <pc:docMk/>
          <pc:sldMk cId="0" sldId="270"/>
        </pc:sldMkLst>
        <pc:spChg chg="mod">
          <ac:chgData name="Bruno Giesteira" userId="42bfddc959e9243e" providerId="LiveId" clId="{C8ACE194-FB2C-44D4-8C96-605809D15111}" dt="2024-01-09T11:01:27.186" v="320" actId="1076"/>
          <ac:spMkLst>
            <pc:docMk/>
            <pc:sldMk cId="0" sldId="270"/>
            <ac:spMk id="2" creationId="{A4929599-0797-67ED-9A1E-237E86B34E96}"/>
          </ac:spMkLst>
        </pc:spChg>
        <pc:spChg chg="mod">
          <ac:chgData name="Bruno Giesteira" userId="42bfddc959e9243e" providerId="LiveId" clId="{C8ACE194-FB2C-44D4-8C96-605809D15111}" dt="2024-01-09T11:01:17.281" v="319" actId="20577"/>
          <ac:spMkLst>
            <pc:docMk/>
            <pc:sldMk cId="0" sldId="270"/>
            <ac:spMk id="3" creationId="{A9185FC0-4B73-D0D1-6FB0-99AB632DD863}"/>
          </ac:spMkLst>
        </pc:spChg>
        <pc:spChg chg="mod">
          <ac:chgData name="Bruno Giesteira" userId="42bfddc959e9243e" providerId="LiveId" clId="{C8ACE194-FB2C-44D4-8C96-605809D15111}" dt="2024-01-09T11:01:31.377" v="321" actId="1076"/>
          <ac:spMkLst>
            <pc:docMk/>
            <pc:sldMk cId="0" sldId="270"/>
            <ac:spMk id="161" creationId="{00000000-0000-0000-0000-000000000000}"/>
          </ac:spMkLst>
        </pc:spChg>
      </pc:sldChg>
      <pc:sldChg chg="modSp mod">
        <pc:chgData name="Bruno Giesteira" userId="42bfddc959e9243e" providerId="LiveId" clId="{C8ACE194-FB2C-44D4-8C96-605809D15111}" dt="2024-01-09T11:03:42.961" v="375" actId="1076"/>
        <pc:sldMkLst>
          <pc:docMk/>
          <pc:sldMk cId="2979687455" sldId="277"/>
        </pc:sldMkLst>
        <pc:spChg chg="mod">
          <ac:chgData name="Bruno Giesteira" userId="42bfddc959e9243e" providerId="LiveId" clId="{C8ACE194-FB2C-44D4-8C96-605809D15111}" dt="2024-01-09T11:03:42.961" v="375" actId="1076"/>
          <ac:spMkLst>
            <pc:docMk/>
            <pc:sldMk cId="2979687455" sldId="277"/>
            <ac:spMk id="2" creationId="{A4929599-0797-67ED-9A1E-237E86B34E96}"/>
          </ac:spMkLst>
        </pc:spChg>
        <pc:spChg chg="mod">
          <ac:chgData name="Bruno Giesteira" userId="42bfddc959e9243e" providerId="LiveId" clId="{C8ACE194-FB2C-44D4-8C96-605809D15111}" dt="2024-01-09T11:03:33.497" v="374" actId="14100"/>
          <ac:spMkLst>
            <pc:docMk/>
            <pc:sldMk cId="2979687455" sldId="277"/>
            <ac:spMk id="3" creationId="{7B331132-C3C1-69F1-69D1-386BBC815531}"/>
          </ac:spMkLst>
        </pc:spChg>
      </pc:sldChg>
    </pc:docChg>
  </pc:docChgLst>
  <pc:docChgLst>
    <pc:chgData name="Bruno Giesteira" userId="42bfddc959e9243e" providerId="LiveId" clId="{8BA0B603-63F4-4496-A15A-1501846DCB47}"/>
    <pc:docChg chg="undo custSel addSld delSld modSld sldOrd">
      <pc:chgData name="Bruno Giesteira" userId="42bfddc959e9243e" providerId="LiveId" clId="{8BA0B603-63F4-4496-A15A-1501846DCB47}" dt="2023-12-28T15:37:34.020" v="11422" actId="20577"/>
      <pc:docMkLst>
        <pc:docMk/>
      </pc:docMkLst>
      <pc:sldChg chg="modSp mod">
        <pc:chgData name="Bruno Giesteira" userId="42bfddc959e9243e" providerId="LiveId" clId="{8BA0B603-63F4-4496-A15A-1501846DCB47}" dt="2023-12-28T15:26:03.160" v="11095" actId="114"/>
        <pc:sldMkLst>
          <pc:docMk/>
          <pc:sldMk cId="0" sldId="258"/>
        </pc:sldMkLst>
        <pc:spChg chg="mod">
          <ac:chgData name="Bruno Giesteira" userId="42bfddc959e9243e" providerId="LiveId" clId="{8BA0B603-63F4-4496-A15A-1501846DCB47}" dt="2023-12-28T15:26:03.160" v="11095" actId="114"/>
          <ac:spMkLst>
            <pc:docMk/>
            <pc:sldMk cId="0" sldId="258"/>
            <ac:spMk id="127" creationId="{00000000-0000-0000-0000-000000000000}"/>
          </ac:spMkLst>
        </pc:spChg>
      </pc:sldChg>
      <pc:sldChg chg="modSp mod">
        <pc:chgData name="Bruno Giesteira" userId="42bfddc959e9243e" providerId="LiveId" clId="{8BA0B603-63F4-4496-A15A-1501846DCB47}" dt="2023-12-13T18:27:01.111" v="8614" actId="20577"/>
        <pc:sldMkLst>
          <pc:docMk/>
          <pc:sldMk cId="0" sldId="259"/>
        </pc:sldMkLst>
        <pc:spChg chg="mod">
          <ac:chgData name="Bruno Giesteira" userId="42bfddc959e9243e" providerId="LiveId" clId="{8BA0B603-63F4-4496-A15A-1501846DCB47}" dt="2023-12-13T18:27:01.111" v="8614" actId="20577"/>
          <ac:spMkLst>
            <pc:docMk/>
            <pc:sldMk cId="0" sldId="259"/>
            <ac:spMk id="2" creationId="{318B5B2D-F379-D7E3-27B6-579CA32B8134}"/>
          </ac:spMkLst>
        </pc:spChg>
      </pc:sldChg>
      <pc:sldChg chg="addSp delSp modSp mod modAnim">
        <pc:chgData name="Bruno Giesteira" userId="42bfddc959e9243e" providerId="LiveId" clId="{8BA0B603-63F4-4496-A15A-1501846DCB47}" dt="2023-12-28T00:30:41.924" v="11025" actId="20577"/>
        <pc:sldMkLst>
          <pc:docMk/>
          <pc:sldMk cId="0" sldId="260"/>
        </pc:sldMkLst>
        <pc:spChg chg="mod">
          <ac:chgData name="Bruno Giesteira" userId="42bfddc959e9243e" providerId="LiveId" clId="{8BA0B603-63F4-4496-A15A-1501846DCB47}" dt="2023-12-28T00:27:58.043" v="10974" actId="255"/>
          <ac:spMkLst>
            <pc:docMk/>
            <pc:sldMk cId="0" sldId="260"/>
            <ac:spMk id="2" creationId="{04DF951B-6487-3767-F93B-E794D5EDBFD0}"/>
          </ac:spMkLst>
        </pc:spChg>
        <pc:spChg chg="add mod">
          <ac:chgData name="Bruno Giesteira" userId="42bfddc959e9243e" providerId="LiveId" clId="{8BA0B603-63F4-4496-A15A-1501846DCB47}" dt="2023-12-13T09:57:41.122" v="7809" actId="20577"/>
          <ac:spMkLst>
            <pc:docMk/>
            <pc:sldMk cId="0" sldId="260"/>
            <ac:spMk id="3" creationId="{3F7A7823-D147-6051-6001-39ADBED9E01D}"/>
          </ac:spMkLst>
        </pc:spChg>
        <pc:spChg chg="add mod">
          <ac:chgData name="Bruno Giesteira" userId="42bfddc959e9243e" providerId="LiveId" clId="{8BA0B603-63F4-4496-A15A-1501846DCB47}" dt="2023-12-28T00:30:41.924" v="11025" actId="20577"/>
          <ac:spMkLst>
            <pc:docMk/>
            <pc:sldMk cId="0" sldId="260"/>
            <ac:spMk id="4" creationId="{18D5E490-1663-F7CD-7623-E4419CBA7941}"/>
          </ac:spMkLst>
        </pc:spChg>
        <pc:spChg chg="add del">
          <ac:chgData name="Bruno Giesteira" userId="42bfddc959e9243e" providerId="LiveId" clId="{8BA0B603-63F4-4496-A15A-1501846DCB47}" dt="2023-12-13T09:58:28.992" v="7811" actId="478"/>
          <ac:spMkLst>
            <pc:docMk/>
            <pc:sldMk cId="0" sldId="260"/>
            <ac:spMk id="8" creationId="{1B11B852-6E3E-E69E-836C-8E3D47F83C1F}"/>
          </ac:spMkLst>
        </pc:spChg>
        <pc:spChg chg="add mod">
          <ac:chgData name="Bruno Giesteira" userId="42bfddc959e9243e" providerId="LiveId" clId="{8BA0B603-63F4-4496-A15A-1501846DCB47}" dt="2023-12-27T23:31:41.981" v="10449" actId="114"/>
          <ac:spMkLst>
            <pc:docMk/>
            <pc:sldMk cId="0" sldId="260"/>
            <ac:spMk id="9" creationId="{96117CE9-A27D-1DE1-F6DE-E2B4C97DC0BA}"/>
          </ac:spMkLst>
        </pc:spChg>
        <pc:spChg chg="add del mod">
          <ac:chgData name="Bruno Giesteira" userId="42bfddc959e9243e" providerId="LiveId" clId="{8BA0B603-63F4-4496-A15A-1501846DCB47}" dt="2023-12-13T10:12:06.176" v="8488"/>
          <ac:spMkLst>
            <pc:docMk/>
            <pc:sldMk cId="0" sldId="260"/>
            <ac:spMk id="10" creationId="{814C021D-7062-0CA6-8C46-60B245C3B21A}"/>
          </ac:spMkLst>
        </pc:spChg>
        <pc:picChg chg="add del mod modCrop">
          <ac:chgData name="Bruno Giesteira" userId="42bfddc959e9243e" providerId="LiveId" clId="{8BA0B603-63F4-4496-A15A-1501846DCB47}" dt="2023-12-13T09:51:23.181" v="7637" actId="478"/>
          <ac:picMkLst>
            <pc:docMk/>
            <pc:sldMk cId="0" sldId="260"/>
            <ac:picMk id="4" creationId="{0C77C959-6F26-2399-62BD-F01F149168B5}"/>
          </ac:picMkLst>
        </pc:picChg>
        <pc:picChg chg="add mod modCrop">
          <ac:chgData name="Bruno Giesteira" userId="42bfddc959e9243e" providerId="LiveId" clId="{8BA0B603-63F4-4496-A15A-1501846DCB47}" dt="2023-12-28T00:28:01.666" v="10975" actId="1076"/>
          <ac:picMkLst>
            <pc:docMk/>
            <pc:sldMk cId="0" sldId="260"/>
            <ac:picMk id="6" creationId="{14E98315-60A6-9CA3-D2AE-B51411F9D1C9}"/>
          </ac:picMkLst>
        </pc:picChg>
        <pc:picChg chg="add del mod">
          <ac:chgData name="Bruno Giesteira" userId="42bfddc959e9243e" providerId="LiveId" clId="{8BA0B603-63F4-4496-A15A-1501846DCB47}" dt="2023-11-28T22:17:28.893" v="4765" actId="478"/>
          <ac:picMkLst>
            <pc:docMk/>
            <pc:sldMk cId="0" sldId="260"/>
            <ac:picMk id="6" creationId="{CCCC6725-EF68-E7A2-7980-F59561256C21}"/>
          </ac:picMkLst>
        </pc:picChg>
        <pc:picChg chg="add mod">
          <ac:chgData name="Bruno Giesteira" userId="42bfddc959e9243e" providerId="LiveId" clId="{8BA0B603-63F4-4496-A15A-1501846DCB47}" dt="2023-12-13T09:57:37.544" v="7807" actId="1076"/>
          <ac:picMkLst>
            <pc:docMk/>
            <pc:sldMk cId="0" sldId="260"/>
            <ac:picMk id="7" creationId="{E2D28DF9-B926-09D3-4B33-389825B353C2}"/>
          </ac:picMkLst>
        </pc:picChg>
      </pc:sldChg>
      <pc:sldChg chg="addSp delSp modSp mod delAnim modAnim">
        <pc:chgData name="Bruno Giesteira" userId="42bfddc959e9243e" providerId="LiveId" clId="{8BA0B603-63F4-4496-A15A-1501846DCB47}" dt="2023-12-27T23:33:39.566" v="10464" actId="114"/>
        <pc:sldMkLst>
          <pc:docMk/>
          <pc:sldMk cId="0" sldId="261"/>
        </pc:sldMkLst>
        <pc:spChg chg="add mod">
          <ac:chgData name="Bruno Giesteira" userId="42bfddc959e9243e" providerId="LiveId" clId="{8BA0B603-63F4-4496-A15A-1501846DCB47}" dt="2023-12-27T23:32:43.907" v="10450" actId="114"/>
          <ac:spMkLst>
            <pc:docMk/>
            <pc:sldMk cId="0" sldId="261"/>
            <ac:spMk id="2" creationId="{79C3972E-336D-D410-DF6A-D9DEC8AA540D}"/>
          </ac:spMkLst>
        </pc:spChg>
        <pc:spChg chg="add mod">
          <ac:chgData name="Bruno Giesteira" userId="42bfddc959e9243e" providerId="LiveId" clId="{8BA0B603-63F4-4496-A15A-1501846DCB47}" dt="2023-12-27T23:33:06.736" v="10463" actId="20577"/>
          <ac:spMkLst>
            <pc:docMk/>
            <pc:sldMk cId="0" sldId="261"/>
            <ac:spMk id="3" creationId="{AA626551-6C9E-5631-5C7A-2EA3032E3770}"/>
          </ac:spMkLst>
        </pc:spChg>
        <pc:spChg chg="add del mod">
          <ac:chgData name="Bruno Giesteira" userId="42bfddc959e9243e" providerId="LiveId" clId="{8BA0B603-63F4-4496-A15A-1501846DCB47}" dt="2023-12-13T10:04:46.696" v="8158"/>
          <ac:spMkLst>
            <pc:docMk/>
            <pc:sldMk cId="0" sldId="261"/>
            <ac:spMk id="4" creationId="{069153F2-B3AC-6197-5947-3CC4A32B646A}"/>
          </ac:spMkLst>
        </pc:spChg>
        <pc:spChg chg="add mod">
          <ac:chgData name="Bruno Giesteira" userId="42bfddc959e9243e" providerId="LiveId" clId="{8BA0B603-63F4-4496-A15A-1501846DCB47}" dt="2023-12-27T23:32:49.476" v="10451" actId="114"/>
          <ac:spMkLst>
            <pc:docMk/>
            <pc:sldMk cId="0" sldId="261"/>
            <ac:spMk id="6" creationId="{2F2A3260-EBD5-51FB-25BE-3F5CC93B5D3F}"/>
          </ac:spMkLst>
        </pc:spChg>
        <pc:spChg chg="add mod">
          <ac:chgData name="Bruno Giesteira" userId="42bfddc959e9243e" providerId="LiveId" clId="{8BA0B603-63F4-4496-A15A-1501846DCB47}" dt="2023-12-27T23:33:39.566" v="10464" actId="114"/>
          <ac:spMkLst>
            <pc:docMk/>
            <pc:sldMk cId="0" sldId="261"/>
            <ac:spMk id="7" creationId="{6FFADFBC-6172-2195-EDBF-3C4EEAEE4867}"/>
          </ac:spMkLst>
        </pc:spChg>
        <pc:spChg chg="del">
          <ac:chgData name="Bruno Giesteira" userId="42bfddc959e9243e" providerId="LiveId" clId="{8BA0B603-63F4-4496-A15A-1501846DCB47}" dt="2023-11-22T15:58:25.730" v="1" actId="478"/>
          <ac:spMkLst>
            <pc:docMk/>
            <pc:sldMk cId="0" sldId="261"/>
            <ac:spMk id="134" creationId="{00000000-0000-0000-0000-000000000000}"/>
          </ac:spMkLst>
        </pc:spChg>
        <pc:spChg chg="del">
          <ac:chgData name="Bruno Giesteira" userId="42bfddc959e9243e" providerId="LiveId" clId="{8BA0B603-63F4-4496-A15A-1501846DCB47}" dt="2023-11-22T15:58:23.310" v="0" actId="478"/>
          <ac:spMkLst>
            <pc:docMk/>
            <pc:sldMk cId="0" sldId="261"/>
            <ac:spMk id="135" creationId="{00000000-0000-0000-0000-000000000000}"/>
          </ac:spMkLst>
        </pc:spChg>
        <pc:spChg chg="del">
          <ac:chgData name="Bruno Giesteira" userId="42bfddc959e9243e" providerId="LiveId" clId="{8BA0B603-63F4-4496-A15A-1501846DCB47}" dt="2023-11-22T15:59:30.195" v="3" actId="478"/>
          <ac:spMkLst>
            <pc:docMk/>
            <pc:sldMk cId="0" sldId="261"/>
            <ac:spMk id="136" creationId="{00000000-0000-0000-0000-000000000000}"/>
          </ac:spMkLst>
        </pc:spChg>
        <pc:picChg chg="add del mod modCrop">
          <ac:chgData name="Bruno Giesteira" userId="42bfddc959e9243e" providerId="LiveId" clId="{8BA0B603-63F4-4496-A15A-1501846DCB47}" dt="2023-11-28T22:24:28.723" v="4794" actId="478"/>
          <ac:picMkLst>
            <pc:docMk/>
            <pc:sldMk cId="0" sldId="261"/>
            <ac:picMk id="4" creationId="{95E33D37-D375-808A-E1D4-DDF9B8AA1661}"/>
          </ac:picMkLst>
        </pc:picChg>
        <pc:picChg chg="add del mod">
          <ac:chgData name="Bruno Giesteira" userId="42bfddc959e9243e" providerId="LiveId" clId="{8BA0B603-63F4-4496-A15A-1501846DCB47}" dt="2023-11-28T22:24:04.292" v="4793" actId="478"/>
          <ac:picMkLst>
            <pc:docMk/>
            <pc:sldMk cId="0" sldId="261"/>
            <ac:picMk id="6" creationId="{1F482938-74D4-393B-700B-4346FA4A6542}"/>
          </ac:picMkLst>
        </pc:picChg>
        <pc:picChg chg="add del mod">
          <ac:chgData name="Bruno Giesteira" userId="42bfddc959e9243e" providerId="LiveId" clId="{8BA0B603-63F4-4496-A15A-1501846DCB47}" dt="2023-11-28T22:24:01.957" v="4792" actId="478"/>
          <ac:picMkLst>
            <pc:docMk/>
            <pc:sldMk cId="0" sldId="261"/>
            <ac:picMk id="7" creationId="{31E6EA39-5CC4-5CC5-7E9D-CEBEB219611C}"/>
          </ac:picMkLst>
        </pc:picChg>
        <pc:picChg chg="add del mod">
          <ac:chgData name="Bruno Giesteira" userId="42bfddc959e9243e" providerId="LiveId" clId="{8BA0B603-63F4-4496-A15A-1501846DCB47}" dt="2023-11-28T22:24:58.009" v="4797" actId="478"/>
          <ac:picMkLst>
            <pc:docMk/>
            <pc:sldMk cId="0" sldId="261"/>
            <ac:picMk id="9" creationId="{2937F576-6E4C-2B69-E664-4E157E50EAED}"/>
          </ac:picMkLst>
        </pc:picChg>
        <pc:picChg chg="add del mod modCrop">
          <ac:chgData name="Bruno Giesteira" userId="42bfddc959e9243e" providerId="LiveId" clId="{8BA0B603-63F4-4496-A15A-1501846DCB47}" dt="2023-11-28T22:38:33.866" v="4832" actId="21"/>
          <ac:picMkLst>
            <pc:docMk/>
            <pc:sldMk cId="0" sldId="261"/>
            <ac:picMk id="11" creationId="{6DAF3E0A-B004-0DAE-69EA-6693FF063805}"/>
          </ac:picMkLst>
        </pc:picChg>
        <pc:picChg chg="add mod ord modCrop">
          <ac:chgData name="Bruno Giesteira" userId="42bfddc959e9243e" providerId="LiveId" clId="{8BA0B603-63F4-4496-A15A-1501846DCB47}" dt="2023-12-13T10:03:40.183" v="8155" actId="1076"/>
          <ac:picMkLst>
            <pc:docMk/>
            <pc:sldMk cId="0" sldId="261"/>
            <ac:picMk id="13" creationId="{77892CB0-4459-59DE-EA92-BE8A0FF7A528}"/>
          </ac:picMkLst>
        </pc:picChg>
        <pc:picChg chg="add mod modCrop">
          <ac:chgData name="Bruno Giesteira" userId="42bfddc959e9243e" providerId="LiveId" clId="{8BA0B603-63F4-4496-A15A-1501846DCB47}" dt="2023-12-13T10:09:01.070" v="8444" actId="1076"/>
          <ac:picMkLst>
            <pc:docMk/>
            <pc:sldMk cId="0" sldId="261"/>
            <ac:picMk id="15" creationId="{79B0BAB4-A777-4FE8-2716-CB4AA69AEBCE}"/>
          </ac:picMkLst>
        </pc:picChg>
      </pc:sldChg>
      <pc:sldChg chg="addSp delSp modSp mod">
        <pc:chgData name="Bruno Giesteira" userId="42bfddc959e9243e" providerId="LiveId" clId="{8BA0B603-63F4-4496-A15A-1501846DCB47}" dt="2023-11-22T16:17:13.281" v="1704" actId="108"/>
        <pc:sldMkLst>
          <pc:docMk/>
          <pc:sldMk cId="0" sldId="262"/>
        </pc:sldMkLst>
        <pc:spChg chg="add mod">
          <ac:chgData name="Bruno Giesteira" userId="42bfddc959e9243e" providerId="LiveId" clId="{8BA0B603-63F4-4496-A15A-1501846DCB47}" dt="2023-11-22T16:17:13.281" v="1704" actId="108"/>
          <ac:spMkLst>
            <pc:docMk/>
            <pc:sldMk cId="0" sldId="262"/>
            <ac:spMk id="2" creationId="{B2EFB4DC-7800-242E-94E2-3A3E376A6916}"/>
          </ac:spMkLst>
        </pc:spChg>
        <pc:spChg chg="add mod">
          <ac:chgData name="Bruno Giesteira" userId="42bfddc959e9243e" providerId="LiveId" clId="{8BA0B603-63F4-4496-A15A-1501846DCB47}" dt="2023-11-22T16:14:26.261" v="1547" actId="20577"/>
          <ac:spMkLst>
            <pc:docMk/>
            <pc:sldMk cId="0" sldId="262"/>
            <ac:spMk id="3" creationId="{17645F70-EBC4-9D11-A412-A044E23738AB}"/>
          </ac:spMkLst>
        </pc:spChg>
        <pc:spChg chg="del">
          <ac:chgData name="Bruno Giesteira" userId="42bfddc959e9243e" providerId="LiveId" clId="{8BA0B603-63F4-4496-A15A-1501846DCB47}" dt="2023-11-22T16:10:14.137" v="1192" actId="478"/>
          <ac:spMkLst>
            <pc:docMk/>
            <pc:sldMk cId="0" sldId="262"/>
            <ac:spMk id="138" creationId="{00000000-0000-0000-0000-000000000000}"/>
          </ac:spMkLst>
        </pc:spChg>
      </pc:sldChg>
      <pc:sldChg chg="del">
        <pc:chgData name="Bruno Giesteira" userId="42bfddc959e9243e" providerId="LiveId" clId="{8BA0B603-63F4-4496-A15A-1501846DCB47}" dt="2023-11-22T16:17:56.646" v="1705" actId="47"/>
        <pc:sldMkLst>
          <pc:docMk/>
          <pc:sldMk cId="0" sldId="263"/>
        </pc:sldMkLst>
      </pc:sldChg>
      <pc:sldChg chg="del">
        <pc:chgData name="Bruno Giesteira" userId="42bfddc959e9243e" providerId="LiveId" clId="{8BA0B603-63F4-4496-A15A-1501846DCB47}" dt="2023-11-22T16:17:59.721" v="1706" actId="47"/>
        <pc:sldMkLst>
          <pc:docMk/>
          <pc:sldMk cId="0" sldId="264"/>
        </pc:sldMkLst>
      </pc:sldChg>
      <pc:sldChg chg="del">
        <pc:chgData name="Bruno Giesteira" userId="42bfddc959e9243e" providerId="LiveId" clId="{8BA0B603-63F4-4496-A15A-1501846DCB47}" dt="2023-11-22T16:18:00.858" v="1707" actId="47"/>
        <pc:sldMkLst>
          <pc:docMk/>
          <pc:sldMk cId="0" sldId="265"/>
        </pc:sldMkLst>
      </pc:sldChg>
      <pc:sldChg chg="addSp delSp modSp mod">
        <pc:chgData name="Bruno Giesteira" userId="42bfddc959e9243e" providerId="LiveId" clId="{8BA0B603-63F4-4496-A15A-1501846DCB47}" dt="2023-12-28T15:31:13.656" v="11099" actId="20577"/>
        <pc:sldMkLst>
          <pc:docMk/>
          <pc:sldMk cId="0" sldId="266"/>
        </pc:sldMkLst>
        <pc:spChg chg="add mod">
          <ac:chgData name="Bruno Giesteira" userId="42bfddc959e9243e" providerId="LiveId" clId="{8BA0B603-63F4-4496-A15A-1501846DCB47}" dt="2023-12-27T23:38:27.848" v="10466" actId="20577"/>
          <ac:spMkLst>
            <pc:docMk/>
            <pc:sldMk cId="0" sldId="266"/>
            <ac:spMk id="2" creationId="{3DA2C9EC-6D41-0A33-33D5-8772B0D90CE3}"/>
          </ac:spMkLst>
        </pc:spChg>
        <pc:spChg chg="add mod">
          <ac:chgData name="Bruno Giesteira" userId="42bfddc959e9243e" providerId="LiveId" clId="{8BA0B603-63F4-4496-A15A-1501846DCB47}" dt="2023-12-28T15:31:13.656" v="11099" actId="20577"/>
          <ac:spMkLst>
            <pc:docMk/>
            <pc:sldMk cId="0" sldId="266"/>
            <ac:spMk id="6" creationId="{30D1DCB1-4E50-9B0D-9614-1423C2A142DA}"/>
          </ac:spMkLst>
        </pc:spChg>
        <pc:spChg chg="mod">
          <ac:chgData name="Bruno Giesteira" userId="42bfddc959e9243e" providerId="LiveId" clId="{8BA0B603-63F4-4496-A15A-1501846DCB47}" dt="2023-11-28T22:32:12.328" v="4829" actId="1076"/>
          <ac:spMkLst>
            <pc:docMk/>
            <pc:sldMk cId="0" sldId="266"/>
            <ac:spMk id="150" creationId="{00000000-0000-0000-0000-000000000000}"/>
          </ac:spMkLst>
        </pc:spChg>
        <pc:spChg chg="del">
          <ac:chgData name="Bruno Giesteira" userId="42bfddc959e9243e" providerId="LiveId" clId="{8BA0B603-63F4-4496-A15A-1501846DCB47}" dt="2023-11-22T16:18:04.181" v="1708" actId="478"/>
          <ac:spMkLst>
            <pc:docMk/>
            <pc:sldMk cId="0" sldId="266"/>
            <ac:spMk id="151" creationId="{00000000-0000-0000-0000-000000000000}"/>
          </ac:spMkLst>
        </pc:spChg>
        <pc:picChg chg="add del mod modCrop">
          <ac:chgData name="Bruno Giesteira" userId="42bfddc959e9243e" providerId="LiveId" clId="{8BA0B603-63F4-4496-A15A-1501846DCB47}" dt="2023-12-13T18:30:36.773" v="8652" actId="478"/>
          <ac:picMkLst>
            <pc:docMk/>
            <pc:sldMk cId="0" sldId="266"/>
            <ac:picMk id="3" creationId="{1C2B4166-58A6-FBB4-BB15-675FE0A48BEE}"/>
          </ac:picMkLst>
        </pc:picChg>
        <pc:picChg chg="add mod modCrop">
          <ac:chgData name="Bruno Giesteira" userId="42bfddc959e9243e" providerId="LiveId" clId="{8BA0B603-63F4-4496-A15A-1501846DCB47}" dt="2023-12-13T18:30:40.068" v="8653" actId="1076"/>
          <ac:picMkLst>
            <pc:docMk/>
            <pc:sldMk cId="0" sldId="266"/>
            <ac:picMk id="5" creationId="{CDBFCA8C-8859-AFE3-20D7-FE572CE61318}"/>
          </ac:picMkLst>
        </pc:picChg>
      </pc:sldChg>
      <pc:sldChg chg="del">
        <pc:chgData name="Bruno Giesteira" userId="42bfddc959e9243e" providerId="LiveId" clId="{8BA0B603-63F4-4496-A15A-1501846DCB47}" dt="2023-11-22T16:32:27.375" v="2701" actId="47"/>
        <pc:sldMkLst>
          <pc:docMk/>
          <pc:sldMk cId="0" sldId="267"/>
        </pc:sldMkLst>
      </pc:sldChg>
      <pc:sldChg chg="addSp delSp modSp mod">
        <pc:chgData name="Bruno Giesteira" userId="42bfddc959e9243e" providerId="LiveId" clId="{8BA0B603-63F4-4496-A15A-1501846DCB47}" dt="2023-12-27T23:45:29.900" v="10522" actId="20577"/>
        <pc:sldMkLst>
          <pc:docMk/>
          <pc:sldMk cId="0" sldId="268"/>
        </pc:sldMkLst>
        <pc:spChg chg="add mod">
          <ac:chgData name="Bruno Giesteira" userId="42bfddc959e9243e" providerId="LiveId" clId="{8BA0B603-63F4-4496-A15A-1501846DCB47}" dt="2023-12-27T23:45:29.900" v="10522" actId="20577"/>
          <ac:spMkLst>
            <pc:docMk/>
            <pc:sldMk cId="0" sldId="268"/>
            <ac:spMk id="2" creationId="{800C91C5-6764-4E50-2F43-B795737EC3ED}"/>
          </ac:spMkLst>
        </pc:spChg>
        <pc:spChg chg="add del mod">
          <ac:chgData name="Bruno Giesteira" userId="42bfddc959e9243e" providerId="LiveId" clId="{8BA0B603-63F4-4496-A15A-1501846DCB47}" dt="2023-11-22T16:24:07.796" v="1732" actId="478"/>
          <ac:spMkLst>
            <pc:docMk/>
            <pc:sldMk cId="0" sldId="268"/>
            <ac:spMk id="3" creationId="{D6A8D9A7-7D22-14C8-F408-BAEFF8034339}"/>
          </ac:spMkLst>
        </pc:spChg>
        <pc:spChg chg="del">
          <ac:chgData name="Bruno Giesteira" userId="42bfddc959e9243e" providerId="LiveId" clId="{8BA0B603-63F4-4496-A15A-1501846DCB47}" dt="2023-11-22T16:18:40.321" v="1709" actId="478"/>
          <ac:spMkLst>
            <pc:docMk/>
            <pc:sldMk cId="0" sldId="268"/>
            <ac:spMk id="156" creationId="{00000000-0000-0000-0000-000000000000}"/>
          </ac:spMkLst>
        </pc:spChg>
      </pc:sldChg>
      <pc:sldChg chg="addSp delSp modSp del mod ord delAnim modAnim">
        <pc:chgData name="Bruno Giesteira" userId="42bfddc959e9243e" providerId="LiveId" clId="{8BA0B603-63F4-4496-A15A-1501846DCB47}" dt="2023-12-13T18:49:02.941" v="9291" actId="47"/>
        <pc:sldMkLst>
          <pc:docMk/>
          <pc:sldMk cId="0" sldId="269"/>
        </pc:sldMkLst>
        <pc:spChg chg="add del mod">
          <ac:chgData name="Bruno Giesteira" userId="42bfddc959e9243e" providerId="LiveId" clId="{8BA0B603-63F4-4496-A15A-1501846DCB47}" dt="2023-11-22T16:32:16.651" v="2697" actId="478"/>
          <ac:spMkLst>
            <pc:docMk/>
            <pc:sldMk cId="0" sldId="269"/>
            <ac:spMk id="3" creationId="{9A8D175C-00C3-BDC5-0ED2-596FC43CF123}"/>
          </ac:spMkLst>
        </pc:spChg>
        <pc:spChg chg="del">
          <ac:chgData name="Bruno Giesteira" userId="42bfddc959e9243e" providerId="LiveId" clId="{8BA0B603-63F4-4496-A15A-1501846DCB47}" dt="2023-11-22T16:32:12.972" v="2696" actId="478"/>
          <ac:spMkLst>
            <pc:docMk/>
            <pc:sldMk cId="0" sldId="269"/>
            <ac:spMk id="157" creationId="{00000000-0000-0000-0000-000000000000}"/>
          </ac:spMkLst>
        </pc:spChg>
        <pc:spChg chg="del">
          <ac:chgData name="Bruno Giesteira" userId="42bfddc959e9243e" providerId="LiveId" clId="{8BA0B603-63F4-4496-A15A-1501846DCB47}" dt="2023-11-22T16:32:18.655" v="2699" actId="478"/>
          <ac:spMkLst>
            <pc:docMk/>
            <pc:sldMk cId="0" sldId="269"/>
            <ac:spMk id="158" creationId="{00000000-0000-0000-0000-000000000000}"/>
          </ac:spMkLst>
        </pc:spChg>
        <pc:spChg chg="del">
          <ac:chgData name="Bruno Giesteira" userId="42bfddc959e9243e" providerId="LiveId" clId="{8BA0B603-63F4-4496-A15A-1501846DCB47}" dt="2023-11-22T16:32:18.165" v="2698" actId="478"/>
          <ac:spMkLst>
            <pc:docMk/>
            <pc:sldMk cId="0" sldId="269"/>
            <ac:spMk id="159" creationId="{00000000-0000-0000-0000-000000000000}"/>
          </ac:spMkLst>
        </pc:spChg>
        <pc:spChg chg="del">
          <ac:chgData name="Bruno Giesteira" userId="42bfddc959e9243e" providerId="LiveId" clId="{8BA0B603-63F4-4496-A15A-1501846DCB47}" dt="2023-11-22T16:32:20.315" v="2700" actId="478"/>
          <ac:spMkLst>
            <pc:docMk/>
            <pc:sldMk cId="0" sldId="269"/>
            <ac:spMk id="160" creationId="{00000000-0000-0000-0000-000000000000}"/>
          </ac:spMkLst>
        </pc:spChg>
        <pc:picChg chg="add del mod">
          <ac:chgData name="Bruno Giesteira" userId="42bfddc959e9243e" providerId="LiveId" clId="{8BA0B603-63F4-4496-A15A-1501846DCB47}" dt="2023-11-28T22:51:48.610" v="4896" actId="478"/>
          <ac:picMkLst>
            <pc:docMk/>
            <pc:sldMk cId="0" sldId="269"/>
            <ac:picMk id="3" creationId="{930B09BD-4981-4822-A37C-36940AD8229D}"/>
          </ac:picMkLst>
        </pc:picChg>
        <pc:picChg chg="add del mod">
          <ac:chgData name="Bruno Giesteira" userId="42bfddc959e9243e" providerId="LiveId" clId="{8BA0B603-63F4-4496-A15A-1501846DCB47}" dt="2023-11-28T22:51:47.802" v="4895" actId="478"/>
          <ac:picMkLst>
            <pc:docMk/>
            <pc:sldMk cId="0" sldId="269"/>
            <ac:picMk id="5" creationId="{30B06829-FC83-B00B-A714-F5B8C6AAAE9E}"/>
          </ac:picMkLst>
        </pc:picChg>
        <pc:picChg chg="add del mod">
          <ac:chgData name="Bruno Giesteira" userId="42bfddc959e9243e" providerId="LiveId" clId="{8BA0B603-63F4-4496-A15A-1501846DCB47}" dt="2023-11-28T22:51:47.048" v="4894" actId="478"/>
          <ac:picMkLst>
            <pc:docMk/>
            <pc:sldMk cId="0" sldId="269"/>
            <ac:picMk id="8" creationId="{F0126531-167D-05E1-66E5-04B21DF51B9E}"/>
          </ac:picMkLst>
        </pc:picChg>
        <pc:picChg chg="add del mod">
          <ac:chgData name="Bruno Giesteira" userId="42bfddc959e9243e" providerId="LiveId" clId="{8BA0B603-63F4-4496-A15A-1501846DCB47}" dt="2023-11-28T22:51:46.261" v="4893" actId="478"/>
          <ac:picMkLst>
            <pc:docMk/>
            <pc:sldMk cId="0" sldId="269"/>
            <ac:picMk id="10" creationId="{76EF6036-B7EB-5434-49D4-599D9E0E1ABB}"/>
          </ac:picMkLst>
        </pc:picChg>
        <pc:picChg chg="add del mod">
          <ac:chgData name="Bruno Giesteira" userId="42bfddc959e9243e" providerId="LiveId" clId="{8BA0B603-63F4-4496-A15A-1501846DCB47}" dt="2023-11-28T22:51:45.494" v="4892" actId="478"/>
          <ac:picMkLst>
            <pc:docMk/>
            <pc:sldMk cId="0" sldId="269"/>
            <ac:picMk id="12" creationId="{D25AB720-374C-1037-3A3A-75E77AA02013}"/>
          </ac:picMkLst>
        </pc:picChg>
        <pc:picChg chg="add del mod">
          <ac:chgData name="Bruno Giesteira" userId="42bfddc959e9243e" providerId="LiveId" clId="{8BA0B603-63F4-4496-A15A-1501846DCB47}" dt="2023-11-28T22:51:44.775" v="4891" actId="478"/>
          <ac:picMkLst>
            <pc:docMk/>
            <pc:sldMk cId="0" sldId="269"/>
            <ac:picMk id="14" creationId="{2E7FE527-E2E0-1CD0-471D-1B00794ECBB9}"/>
          </ac:picMkLst>
        </pc:picChg>
        <pc:picChg chg="add del mod">
          <ac:chgData name="Bruno Giesteira" userId="42bfddc959e9243e" providerId="LiveId" clId="{8BA0B603-63F4-4496-A15A-1501846DCB47}" dt="2023-11-28T22:51:44.074" v="4890" actId="478"/>
          <ac:picMkLst>
            <pc:docMk/>
            <pc:sldMk cId="0" sldId="269"/>
            <ac:picMk id="16" creationId="{1AAFC7D8-0241-36FF-9B30-8D3E3C79D176}"/>
          </ac:picMkLst>
        </pc:picChg>
        <pc:picChg chg="add del mod">
          <ac:chgData name="Bruno Giesteira" userId="42bfddc959e9243e" providerId="LiveId" clId="{8BA0B603-63F4-4496-A15A-1501846DCB47}" dt="2023-11-28T22:51:43.370" v="4889" actId="478"/>
          <ac:picMkLst>
            <pc:docMk/>
            <pc:sldMk cId="0" sldId="269"/>
            <ac:picMk id="18" creationId="{8B3F7D31-4EB9-998F-BC45-DACAB8897014}"/>
          </ac:picMkLst>
        </pc:picChg>
        <pc:picChg chg="add del mod">
          <ac:chgData name="Bruno Giesteira" userId="42bfddc959e9243e" providerId="LiveId" clId="{8BA0B603-63F4-4496-A15A-1501846DCB47}" dt="2023-11-28T22:51:42.558" v="4888" actId="478"/>
          <ac:picMkLst>
            <pc:docMk/>
            <pc:sldMk cId="0" sldId="269"/>
            <ac:picMk id="20" creationId="{5BC40CB1-12F8-41E6-A618-4EA856617270}"/>
          </ac:picMkLst>
        </pc:picChg>
        <pc:picChg chg="add del mod">
          <ac:chgData name="Bruno Giesteira" userId="42bfddc959e9243e" providerId="LiveId" clId="{8BA0B603-63F4-4496-A15A-1501846DCB47}" dt="2023-11-28T22:51:41.801" v="4887" actId="478"/>
          <ac:picMkLst>
            <pc:docMk/>
            <pc:sldMk cId="0" sldId="269"/>
            <ac:picMk id="22" creationId="{84801264-34DD-C45F-3DFD-E744DFAAD75C}"/>
          </ac:picMkLst>
        </pc:picChg>
        <pc:picChg chg="add del mod">
          <ac:chgData name="Bruno Giesteira" userId="42bfddc959e9243e" providerId="LiveId" clId="{8BA0B603-63F4-4496-A15A-1501846DCB47}" dt="2023-11-28T22:51:41.122" v="4886" actId="478"/>
          <ac:picMkLst>
            <pc:docMk/>
            <pc:sldMk cId="0" sldId="269"/>
            <ac:picMk id="24" creationId="{20932FD8-DCB1-B8CC-B9E7-F4EB184B2271}"/>
          </ac:picMkLst>
        </pc:picChg>
        <pc:picChg chg="add del mod">
          <ac:chgData name="Bruno Giesteira" userId="42bfddc959e9243e" providerId="LiveId" clId="{8BA0B603-63F4-4496-A15A-1501846DCB47}" dt="2023-11-28T22:51:40.254" v="4885" actId="478"/>
          <ac:picMkLst>
            <pc:docMk/>
            <pc:sldMk cId="0" sldId="269"/>
            <ac:picMk id="26" creationId="{D332A3BC-701D-24FB-8F09-6F0070E1778B}"/>
          </ac:picMkLst>
        </pc:picChg>
        <pc:picChg chg="add del mod">
          <ac:chgData name="Bruno Giesteira" userId="42bfddc959e9243e" providerId="LiveId" clId="{8BA0B603-63F4-4496-A15A-1501846DCB47}" dt="2023-11-28T22:51:39.619" v="4884" actId="478"/>
          <ac:picMkLst>
            <pc:docMk/>
            <pc:sldMk cId="0" sldId="269"/>
            <ac:picMk id="28" creationId="{C45F9FFA-30B3-3CFE-BCC2-F81A66B55BAA}"/>
          </ac:picMkLst>
        </pc:picChg>
        <pc:picChg chg="add del mod">
          <ac:chgData name="Bruno Giesteira" userId="42bfddc959e9243e" providerId="LiveId" clId="{8BA0B603-63F4-4496-A15A-1501846DCB47}" dt="2023-11-28T22:51:38.623" v="4883" actId="478"/>
          <ac:picMkLst>
            <pc:docMk/>
            <pc:sldMk cId="0" sldId="269"/>
            <ac:picMk id="30" creationId="{22051B17-97E0-E59F-607B-ED6B138A4A20}"/>
          </ac:picMkLst>
        </pc:picChg>
        <pc:picChg chg="add del mod">
          <ac:chgData name="Bruno Giesteira" userId="42bfddc959e9243e" providerId="LiveId" clId="{8BA0B603-63F4-4496-A15A-1501846DCB47}" dt="2023-11-28T22:51:37.790" v="4882" actId="478"/>
          <ac:picMkLst>
            <pc:docMk/>
            <pc:sldMk cId="0" sldId="269"/>
            <ac:picMk id="32" creationId="{BFB3C350-DF1F-7752-AC25-1FF4EF79D7E2}"/>
          </ac:picMkLst>
        </pc:picChg>
        <pc:picChg chg="add del mod">
          <ac:chgData name="Bruno Giesteira" userId="42bfddc959e9243e" providerId="LiveId" clId="{8BA0B603-63F4-4496-A15A-1501846DCB47}" dt="2023-11-28T22:51:37.071" v="4881" actId="478"/>
          <ac:picMkLst>
            <pc:docMk/>
            <pc:sldMk cId="0" sldId="269"/>
            <ac:picMk id="34" creationId="{488E135E-51DB-75FF-CF70-F3AE2AD20F15}"/>
          </ac:picMkLst>
        </pc:picChg>
        <pc:picChg chg="add del mod">
          <ac:chgData name="Bruno Giesteira" userId="42bfddc959e9243e" providerId="LiveId" clId="{8BA0B603-63F4-4496-A15A-1501846DCB47}" dt="2023-11-28T22:51:36.228" v="4880" actId="478"/>
          <ac:picMkLst>
            <pc:docMk/>
            <pc:sldMk cId="0" sldId="269"/>
            <ac:picMk id="36" creationId="{613DCE41-A0DA-6819-1A48-5DE20B0A32C7}"/>
          </ac:picMkLst>
        </pc:picChg>
        <pc:picChg chg="add del mod">
          <ac:chgData name="Bruno Giesteira" userId="42bfddc959e9243e" providerId="LiveId" clId="{8BA0B603-63F4-4496-A15A-1501846DCB47}" dt="2023-11-28T22:51:35.172" v="4879" actId="478"/>
          <ac:picMkLst>
            <pc:docMk/>
            <pc:sldMk cId="0" sldId="269"/>
            <ac:picMk id="38" creationId="{72A76DB0-8292-3B04-CE7A-FF2ED1856222}"/>
          </ac:picMkLst>
        </pc:picChg>
        <pc:picChg chg="add del mod">
          <ac:chgData name="Bruno Giesteira" userId="42bfddc959e9243e" providerId="LiveId" clId="{8BA0B603-63F4-4496-A15A-1501846DCB47}" dt="2023-11-28T22:51:30.027" v="4878" actId="478"/>
          <ac:picMkLst>
            <pc:docMk/>
            <pc:sldMk cId="0" sldId="269"/>
            <ac:picMk id="40" creationId="{C4807C3A-D7F0-A4C4-887B-384AF79D7E1C}"/>
          </ac:picMkLst>
        </pc:picChg>
        <pc:picChg chg="add del mod">
          <ac:chgData name="Bruno Giesteira" userId="42bfddc959e9243e" providerId="LiveId" clId="{8BA0B603-63F4-4496-A15A-1501846DCB47}" dt="2023-11-28T22:51:27.694" v="4877" actId="478"/>
          <ac:picMkLst>
            <pc:docMk/>
            <pc:sldMk cId="0" sldId="269"/>
            <ac:picMk id="42" creationId="{9773DD03-76A8-403D-DC7A-238D271113A8}"/>
          </ac:picMkLst>
        </pc:picChg>
        <pc:picChg chg="add del mod">
          <ac:chgData name="Bruno Giesteira" userId="42bfddc959e9243e" providerId="LiveId" clId="{8BA0B603-63F4-4496-A15A-1501846DCB47}" dt="2023-11-28T22:51:22.092" v="4875" actId="478"/>
          <ac:picMkLst>
            <pc:docMk/>
            <pc:sldMk cId="0" sldId="269"/>
            <ac:picMk id="44" creationId="{15F7243C-FBA4-8F3E-3C46-120DE0976D55}"/>
          </ac:picMkLst>
        </pc:picChg>
        <pc:picChg chg="add del mod">
          <ac:chgData name="Bruno Giesteira" userId="42bfddc959e9243e" providerId="LiveId" clId="{8BA0B603-63F4-4496-A15A-1501846DCB47}" dt="2023-11-28T22:51:25.183" v="4876" actId="478"/>
          <ac:picMkLst>
            <pc:docMk/>
            <pc:sldMk cId="0" sldId="269"/>
            <ac:picMk id="46" creationId="{71925C0A-E4FA-7134-ED73-F42B533088C8}"/>
          </ac:picMkLst>
        </pc:picChg>
        <pc:picChg chg="add del mod modCrop">
          <ac:chgData name="Bruno Giesteira" userId="42bfddc959e9243e" providerId="LiveId" clId="{8BA0B603-63F4-4496-A15A-1501846DCB47}" dt="2023-12-13T18:35:57.533" v="8883" actId="21"/>
          <ac:picMkLst>
            <pc:docMk/>
            <pc:sldMk cId="0" sldId="269"/>
            <ac:picMk id="48" creationId="{3D9B7C4B-A8C5-B73C-E4E2-E5CF6EECFD49}"/>
          </ac:picMkLst>
        </pc:picChg>
        <pc:picChg chg="add del mod modCrop">
          <ac:chgData name="Bruno Giesteira" userId="42bfddc959e9243e" providerId="LiveId" clId="{8BA0B603-63F4-4496-A15A-1501846DCB47}" dt="2023-12-13T18:30:11.961" v="8642" actId="21"/>
          <ac:picMkLst>
            <pc:docMk/>
            <pc:sldMk cId="0" sldId="269"/>
            <ac:picMk id="50" creationId="{569A111A-82BF-410A-4DCF-EB6083E6B049}"/>
          </ac:picMkLst>
        </pc:picChg>
        <pc:picChg chg="add del mod modCrop">
          <ac:chgData name="Bruno Giesteira" userId="42bfddc959e9243e" providerId="LiveId" clId="{8BA0B603-63F4-4496-A15A-1501846DCB47}" dt="2023-12-13T18:30:11.961" v="8642" actId="21"/>
          <ac:picMkLst>
            <pc:docMk/>
            <pc:sldMk cId="0" sldId="269"/>
            <ac:picMk id="52" creationId="{AE1E3C35-8D26-9716-F1BD-F5D4F7146450}"/>
          </ac:picMkLst>
        </pc:picChg>
        <pc:picChg chg="add del mod">
          <ac:chgData name="Bruno Giesteira" userId="42bfddc959e9243e" providerId="LiveId" clId="{8BA0B603-63F4-4496-A15A-1501846DCB47}" dt="2023-11-28T22:54:57.500" v="4910" actId="478"/>
          <ac:picMkLst>
            <pc:docMk/>
            <pc:sldMk cId="0" sldId="269"/>
            <ac:picMk id="54" creationId="{A03E4AA7-AD82-4C59-5973-8AC9838620EA}"/>
          </ac:picMkLst>
        </pc:picChg>
        <pc:picChg chg="add del mod">
          <ac:chgData name="Bruno Giesteira" userId="42bfddc959e9243e" providerId="LiveId" clId="{8BA0B603-63F4-4496-A15A-1501846DCB47}" dt="2023-11-28T22:56:47.692" v="4933" actId="478"/>
          <ac:picMkLst>
            <pc:docMk/>
            <pc:sldMk cId="0" sldId="269"/>
            <ac:picMk id="55" creationId="{556E5510-FFBE-623E-D8BA-88574AA159DA}"/>
          </ac:picMkLst>
        </pc:picChg>
      </pc:sldChg>
      <pc:sldChg chg="addSp delSp modSp mod">
        <pc:chgData name="Bruno Giesteira" userId="42bfddc959e9243e" providerId="LiveId" clId="{8BA0B603-63F4-4496-A15A-1501846DCB47}" dt="2023-12-28T00:05:08.551" v="10838" actId="108"/>
        <pc:sldMkLst>
          <pc:docMk/>
          <pc:sldMk cId="0" sldId="270"/>
        </pc:sldMkLst>
        <pc:spChg chg="add mod">
          <ac:chgData name="Bruno Giesteira" userId="42bfddc959e9243e" providerId="LiveId" clId="{8BA0B603-63F4-4496-A15A-1501846DCB47}" dt="2023-12-27T23:48:12.419" v="10546" actId="114"/>
          <ac:spMkLst>
            <pc:docMk/>
            <pc:sldMk cId="0" sldId="270"/>
            <ac:spMk id="2" creationId="{A4929599-0797-67ED-9A1E-237E86B34E96}"/>
          </ac:spMkLst>
        </pc:spChg>
        <pc:spChg chg="add mod">
          <ac:chgData name="Bruno Giesteira" userId="42bfddc959e9243e" providerId="LiveId" clId="{8BA0B603-63F4-4496-A15A-1501846DCB47}" dt="2023-12-28T00:05:08.551" v="10838" actId="108"/>
          <ac:spMkLst>
            <pc:docMk/>
            <pc:sldMk cId="0" sldId="270"/>
            <ac:spMk id="3" creationId="{A9185FC0-4B73-D0D1-6FB0-99AB632DD863}"/>
          </ac:spMkLst>
        </pc:spChg>
        <pc:spChg chg="mod">
          <ac:chgData name="Bruno Giesteira" userId="42bfddc959e9243e" providerId="LiveId" clId="{8BA0B603-63F4-4496-A15A-1501846DCB47}" dt="2023-12-13T19:05:01.494" v="10324" actId="1076"/>
          <ac:spMkLst>
            <pc:docMk/>
            <pc:sldMk cId="0" sldId="270"/>
            <ac:spMk id="161" creationId="{00000000-0000-0000-0000-000000000000}"/>
          </ac:spMkLst>
        </pc:spChg>
        <pc:spChg chg="del">
          <ac:chgData name="Bruno Giesteira" userId="42bfddc959e9243e" providerId="LiveId" clId="{8BA0B603-63F4-4496-A15A-1501846DCB47}" dt="2023-11-22T16:32:34.880" v="2702" actId="478"/>
          <ac:spMkLst>
            <pc:docMk/>
            <pc:sldMk cId="0" sldId="270"/>
            <ac:spMk id="162" creationId="{00000000-0000-0000-0000-000000000000}"/>
          </ac:spMkLst>
        </pc:spChg>
        <pc:graphicFrameChg chg="add del modGraphic">
          <ac:chgData name="Bruno Giesteira" userId="42bfddc959e9243e" providerId="LiveId" clId="{8BA0B603-63F4-4496-A15A-1501846DCB47}" dt="2023-12-13T09:22:36.856" v="6205" actId="27309"/>
          <ac:graphicFrameMkLst>
            <pc:docMk/>
            <pc:sldMk cId="0" sldId="270"/>
            <ac:graphicFrameMk id="5" creationId="{DE6B160D-770C-37D8-4E13-66696221EDD0}"/>
          </ac:graphicFrameMkLst>
        </pc:graphicFrameChg>
      </pc:sldChg>
      <pc:sldChg chg="addSp delSp modSp mod">
        <pc:chgData name="Bruno Giesteira" userId="42bfddc959e9243e" providerId="LiveId" clId="{8BA0B603-63F4-4496-A15A-1501846DCB47}" dt="2023-12-27T23:54:22.240" v="10577" actId="114"/>
        <pc:sldMkLst>
          <pc:docMk/>
          <pc:sldMk cId="0" sldId="271"/>
        </pc:sldMkLst>
        <pc:spChg chg="add mod">
          <ac:chgData name="Bruno Giesteira" userId="42bfddc959e9243e" providerId="LiveId" clId="{8BA0B603-63F4-4496-A15A-1501846DCB47}" dt="2023-12-27T23:54:22.240" v="10577" actId="114"/>
          <ac:spMkLst>
            <pc:docMk/>
            <pc:sldMk cId="0" sldId="271"/>
            <ac:spMk id="2" creationId="{F04FE2C6-4EB1-821B-E6F3-D5975F6DC94B}"/>
          </ac:spMkLst>
        </pc:spChg>
        <pc:spChg chg="mod">
          <ac:chgData name="Bruno Giesteira" userId="42bfddc959e9243e" providerId="LiveId" clId="{8BA0B603-63F4-4496-A15A-1501846DCB47}" dt="2023-12-13T19:05:19.406" v="10328" actId="1076"/>
          <ac:spMkLst>
            <pc:docMk/>
            <pc:sldMk cId="0" sldId="271"/>
            <ac:spMk id="163" creationId="{00000000-0000-0000-0000-000000000000}"/>
          </ac:spMkLst>
        </pc:spChg>
        <pc:spChg chg="del">
          <ac:chgData name="Bruno Giesteira" userId="42bfddc959e9243e" providerId="LiveId" clId="{8BA0B603-63F4-4496-A15A-1501846DCB47}" dt="2023-12-13T09:39:57.351" v="7009" actId="478"/>
          <ac:spMkLst>
            <pc:docMk/>
            <pc:sldMk cId="0" sldId="271"/>
            <ac:spMk id="164" creationId="{00000000-0000-0000-0000-000000000000}"/>
          </ac:spMkLst>
        </pc:spChg>
      </pc:sldChg>
      <pc:sldChg chg="addSp delSp modSp add del mod delAnim modAnim">
        <pc:chgData name="Bruno Giesteira" userId="42bfddc959e9243e" providerId="LiveId" clId="{8BA0B603-63F4-4496-A15A-1501846DCB47}" dt="2023-12-13T18:57:27.683" v="9879" actId="47"/>
        <pc:sldMkLst>
          <pc:docMk/>
          <pc:sldMk cId="1935428845" sldId="273"/>
        </pc:sldMkLst>
        <pc:picChg chg="add del mod">
          <ac:chgData name="Bruno Giesteira" userId="42bfddc959e9243e" providerId="LiveId" clId="{8BA0B603-63F4-4496-A15A-1501846DCB47}" dt="2023-11-28T22:59:30.555" v="4950" actId="478"/>
          <ac:picMkLst>
            <pc:docMk/>
            <pc:sldMk cId="1935428845" sldId="273"/>
            <ac:picMk id="3" creationId="{D815E967-7B34-B3A1-535D-D3F895634CEA}"/>
          </ac:picMkLst>
        </pc:picChg>
        <pc:picChg chg="add del mod">
          <ac:chgData name="Bruno Giesteira" userId="42bfddc959e9243e" providerId="LiveId" clId="{8BA0B603-63F4-4496-A15A-1501846DCB47}" dt="2023-11-28T23:00:30.866" v="4960" actId="478"/>
          <ac:picMkLst>
            <pc:docMk/>
            <pc:sldMk cId="1935428845" sldId="273"/>
            <ac:picMk id="5" creationId="{8D2BE525-4D82-15F6-CD29-8751F2CB1E91}"/>
          </ac:picMkLst>
        </pc:picChg>
        <pc:picChg chg="add del mod">
          <ac:chgData name="Bruno Giesteira" userId="42bfddc959e9243e" providerId="LiveId" clId="{8BA0B603-63F4-4496-A15A-1501846DCB47}" dt="2023-11-28T23:00:38.548" v="4962" actId="478"/>
          <ac:picMkLst>
            <pc:docMk/>
            <pc:sldMk cId="1935428845" sldId="273"/>
            <ac:picMk id="8" creationId="{C8CE5D37-7BA4-6E19-2C1B-733A85F83970}"/>
          </ac:picMkLst>
        </pc:picChg>
        <pc:picChg chg="add del mod modCrop">
          <ac:chgData name="Bruno Giesteira" userId="42bfddc959e9243e" providerId="LiveId" clId="{8BA0B603-63F4-4496-A15A-1501846DCB47}" dt="2023-12-13T18:44:35.197" v="9110" actId="21"/>
          <ac:picMkLst>
            <pc:docMk/>
            <pc:sldMk cId="1935428845" sldId="273"/>
            <ac:picMk id="10" creationId="{5B587740-4645-01ED-5CE7-0E6AC7CB88E6}"/>
          </ac:picMkLst>
        </pc:picChg>
        <pc:picChg chg="add del mod modCrop">
          <ac:chgData name="Bruno Giesteira" userId="42bfddc959e9243e" providerId="LiveId" clId="{8BA0B603-63F4-4496-A15A-1501846DCB47}" dt="2023-12-13T18:49:07.083" v="9292" actId="21"/>
          <ac:picMkLst>
            <pc:docMk/>
            <pc:sldMk cId="1935428845" sldId="273"/>
            <ac:picMk id="12" creationId="{64A51981-1EFD-63E5-4ECB-5FAB95F18058}"/>
          </ac:picMkLst>
        </pc:picChg>
        <pc:picChg chg="add del mod modCrop">
          <ac:chgData name="Bruno Giesteira" userId="42bfddc959e9243e" providerId="LiveId" clId="{8BA0B603-63F4-4496-A15A-1501846DCB47}" dt="2023-12-13T18:49:07.083" v="9292" actId="21"/>
          <ac:picMkLst>
            <pc:docMk/>
            <pc:sldMk cId="1935428845" sldId="273"/>
            <ac:picMk id="14" creationId="{8E6351EF-7AF4-2E23-12AD-C16D8F48FD80}"/>
          </ac:picMkLst>
        </pc:picChg>
        <pc:picChg chg="add del mod">
          <ac:chgData name="Bruno Giesteira" userId="42bfddc959e9243e" providerId="LiveId" clId="{8BA0B603-63F4-4496-A15A-1501846DCB47}" dt="2023-11-28T23:15:22.594" v="4988" actId="478"/>
          <ac:picMkLst>
            <pc:docMk/>
            <pc:sldMk cId="1935428845" sldId="273"/>
            <ac:picMk id="16" creationId="{EF220B5A-156F-FAF7-0CDA-E52125A94A89}"/>
          </ac:picMkLst>
        </pc:picChg>
        <pc:picChg chg="add del mod modCrop">
          <ac:chgData name="Bruno Giesteira" userId="42bfddc959e9243e" providerId="LiveId" clId="{8BA0B603-63F4-4496-A15A-1501846DCB47}" dt="2023-12-13T18:46:37.602" v="9246" actId="478"/>
          <ac:picMkLst>
            <pc:docMk/>
            <pc:sldMk cId="1935428845" sldId="273"/>
            <ac:picMk id="18" creationId="{C672835A-E5F4-26A8-21BD-2718EFF3D4AB}"/>
          </ac:picMkLst>
        </pc:picChg>
        <pc:picChg chg="add del mod modCrop">
          <ac:chgData name="Bruno Giesteira" userId="42bfddc959e9243e" providerId="LiveId" clId="{8BA0B603-63F4-4496-A15A-1501846DCB47}" dt="2023-12-13T18:49:07.083" v="9292" actId="21"/>
          <ac:picMkLst>
            <pc:docMk/>
            <pc:sldMk cId="1935428845" sldId="273"/>
            <ac:picMk id="19" creationId="{114C1CEA-C081-3D99-F5BE-062190C139A4}"/>
          </ac:picMkLst>
        </pc:picChg>
        <pc:picChg chg="del">
          <ac:chgData name="Bruno Giesteira" userId="42bfddc959e9243e" providerId="LiveId" clId="{8BA0B603-63F4-4496-A15A-1501846DCB47}" dt="2023-11-28T22:56:54.337" v="4937" actId="478"/>
          <ac:picMkLst>
            <pc:docMk/>
            <pc:sldMk cId="1935428845" sldId="273"/>
            <ac:picMk id="48" creationId="{3D9B7C4B-A8C5-B73C-E4E2-E5CF6EECFD49}"/>
          </ac:picMkLst>
        </pc:picChg>
        <pc:picChg chg="del">
          <ac:chgData name="Bruno Giesteira" userId="42bfddc959e9243e" providerId="LiveId" clId="{8BA0B603-63F4-4496-A15A-1501846DCB47}" dt="2023-11-28T22:56:53.646" v="4936" actId="478"/>
          <ac:picMkLst>
            <pc:docMk/>
            <pc:sldMk cId="1935428845" sldId="273"/>
            <ac:picMk id="50" creationId="{569A111A-82BF-410A-4DCF-EB6083E6B049}"/>
          </ac:picMkLst>
        </pc:picChg>
        <pc:picChg chg="del">
          <ac:chgData name="Bruno Giesteira" userId="42bfddc959e9243e" providerId="LiveId" clId="{8BA0B603-63F4-4496-A15A-1501846DCB47}" dt="2023-11-28T22:56:53.162" v="4935" actId="478"/>
          <ac:picMkLst>
            <pc:docMk/>
            <pc:sldMk cId="1935428845" sldId="273"/>
            <ac:picMk id="52" creationId="{AE1E3C35-8D26-9716-F1BD-F5D4F7146450}"/>
          </ac:picMkLst>
        </pc:picChg>
      </pc:sldChg>
      <pc:sldChg chg="addSp delSp modSp add del mod delAnim modAnim">
        <pc:chgData name="Bruno Giesteira" userId="42bfddc959e9243e" providerId="LiveId" clId="{8BA0B603-63F4-4496-A15A-1501846DCB47}" dt="2023-12-13T18:57:28.889" v="9880" actId="47"/>
        <pc:sldMkLst>
          <pc:docMk/>
          <pc:sldMk cId="4016857765" sldId="274"/>
        </pc:sldMkLst>
        <pc:picChg chg="add del mod modCrop">
          <ac:chgData name="Bruno Giesteira" userId="42bfddc959e9243e" providerId="LiveId" clId="{8BA0B603-63F4-4496-A15A-1501846DCB47}" dt="2023-12-13T18:54:38.238" v="9685" actId="21"/>
          <ac:picMkLst>
            <pc:docMk/>
            <pc:sldMk cId="4016857765" sldId="274"/>
            <ac:picMk id="3" creationId="{488E66C1-3096-1352-332C-187D9002DD60}"/>
          </ac:picMkLst>
        </pc:picChg>
        <pc:picChg chg="add del mod">
          <ac:chgData name="Bruno Giesteira" userId="42bfddc959e9243e" providerId="LiveId" clId="{8BA0B603-63F4-4496-A15A-1501846DCB47}" dt="2023-11-28T23:17:41.142" v="5029" actId="21"/>
          <ac:picMkLst>
            <pc:docMk/>
            <pc:sldMk cId="4016857765" sldId="274"/>
            <ac:picMk id="5" creationId="{13222318-D335-911C-1E52-D8144765FE25}"/>
          </ac:picMkLst>
        </pc:picChg>
        <pc:picChg chg="add del mod">
          <ac:chgData name="Bruno Giesteira" userId="42bfddc959e9243e" providerId="LiveId" clId="{8BA0B603-63F4-4496-A15A-1501846DCB47}" dt="2023-11-28T23:18:11.354" v="5037" actId="478"/>
          <ac:picMkLst>
            <pc:docMk/>
            <pc:sldMk cId="4016857765" sldId="274"/>
            <ac:picMk id="8" creationId="{F8CAB552-7880-B4AF-DD10-EAA67B3B8924}"/>
          </ac:picMkLst>
        </pc:picChg>
        <pc:picChg chg="add del mod modCrop">
          <ac:chgData name="Bruno Giesteira" userId="42bfddc959e9243e" providerId="LiveId" clId="{8BA0B603-63F4-4496-A15A-1501846DCB47}" dt="2023-12-13T18:56:05.850" v="9862" actId="21"/>
          <ac:picMkLst>
            <pc:docMk/>
            <pc:sldMk cId="4016857765" sldId="274"/>
            <ac:picMk id="10" creationId="{7DF33160-603C-2433-BD34-F792664F89F3}"/>
          </ac:picMkLst>
        </pc:picChg>
        <pc:picChg chg="add del mod">
          <ac:chgData name="Bruno Giesteira" userId="42bfddc959e9243e" providerId="LiveId" clId="{8BA0B603-63F4-4496-A15A-1501846DCB47}" dt="2023-11-28T23:19:05.639" v="5049" actId="478"/>
          <ac:picMkLst>
            <pc:docMk/>
            <pc:sldMk cId="4016857765" sldId="274"/>
            <ac:picMk id="12" creationId="{51CC50AD-54C0-1493-14C8-0C9602C31E9C}"/>
          </ac:picMkLst>
        </pc:picChg>
        <pc:picChg chg="add del mod">
          <ac:chgData name="Bruno Giesteira" userId="42bfddc959e9243e" providerId="LiveId" clId="{8BA0B603-63F4-4496-A15A-1501846DCB47}" dt="2023-11-28T23:21:38.743" v="5067" actId="478"/>
          <ac:picMkLst>
            <pc:docMk/>
            <pc:sldMk cId="4016857765" sldId="274"/>
            <ac:picMk id="14" creationId="{B03C9CEA-094A-0E4F-CD87-08FD0A6D5D04}"/>
          </ac:picMkLst>
        </pc:picChg>
        <pc:picChg chg="add del mod">
          <ac:chgData name="Bruno Giesteira" userId="42bfddc959e9243e" providerId="LiveId" clId="{8BA0B603-63F4-4496-A15A-1501846DCB47}" dt="2023-11-28T23:21:29.521" v="5066" actId="478"/>
          <ac:picMkLst>
            <pc:docMk/>
            <pc:sldMk cId="4016857765" sldId="274"/>
            <ac:picMk id="16" creationId="{493447DE-1C9E-5FD8-6A85-1D55B01E03CC}"/>
          </ac:picMkLst>
        </pc:picChg>
        <pc:picChg chg="add del mod">
          <ac:chgData name="Bruno Giesteira" userId="42bfddc959e9243e" providerId="LiveId" clId="{8BA0B603-63F4-4496-A15A-1501846DCB47}" dt="2023-11-28T23:21:59.445" v="5068" actId="21"/>
          <ac:picMkLst>
            <pc:docMk/>
            <pc:sldMk cId="4016857765" sldId="274"/>
            <ac:picMk id="18" creationId="{BEB95BD2-3F3B-3C90-FCB5-9F09195B2D63}"/>
          </ac:picMkLst>
        </pc:picChg>
        <pc:picChg chg="add del mod">
          <ac:chgData name="Bruno Giesteira" userId="42bfddc959e9243e" providerId="LiveId" clId="{8BA0B603-63F4-4496-A15A-1501846DCB47}" dt="2023-11-28T23:21:59.445" v="5068" actId="21"/>
          <ac:picMkLst>
            <pc:docMk/>
            <pc:sldMk cId="4016857765" sldId="274"/>
            <ac:picMk id="20" creationId="{9200184F-AEA8-6CCA-4F4D-1928E27C9BAC}"/>
          </ac:picMkLst>
        </pc:picChg>
        <pc:picChg chg="add del mod">
          <ac:chgData name="Bruno Giesteira" userId="42bfddc959e9243e" providerId="LiveId" clId="{8BA0B603-63F4-4496-A15A-1501846DCB47}" dt="2023-11-28T23:21:59.445" v="5068" actId="21"/>
          <ac:picMkLst>
            <pc:docMk/>
            <pc:sldMk cId="4016857765" sldId="274"/>
            <ac:picMk id="22" creationId="{362D14A8-49F4-949F-4211-F206CD542B42}"/>
          </ac:picMkLst>
        </pc:picChg>
        <pc:picChg chg="add del mod">
          <ac:chgData name="Bruno Giesteira" userId="42bfddc959e9243e" providerId="LiveId" clId="{8BA0B603-63F4-4496-A15A-1501846DCB47}" dt="2023-11-28T23:20:53.397" v="5059" actId="478"/>
          <ac:picMkLst>
            <pc:docMk/>
            <pc:sldMk cId="4016857765" sldId="274"/>
            <ac:picMk id="24" creationId="{873B1A94-1CFC-C6AD-40BD-B3FDADBC0B68}"/>
          </ac:picMkLst>
        </pc:picChg>
      </pc:sldChg>
      <pc:sldChg chg="addSp delSp modSp add del mod delAnim modAnim">
        <pc:chgData name="Bruno Giesteira" userId="42bfddc959e9243e" providerId="LiveId" clId="{8BA0B603-63F4-4496-A15A-1501846DCB47}" dt="2023-12-13T19:04:28.762" v="10319" actId="47"/>
        <pc:sldMkLst>
          <pc:docMk/>
          <pc:sldMk cId="1624359825" sldId="275"/>
        </pc:sldMkLst>
        <pc:picChg chg="add del mod">
          <ac:chgData name="Bruno Giesteira" userId="42bfddc959e9243e" providerId="LiveId" clId="{8BA0B603-63F4-4496-A15A-1501846DCB47}" dt="2023-12-13T18:57:36.615" v="9881" actId="478"/>
          <ac:picMkLst>
            <pc:docMk/>
            <pc:sldMk cId="1624359825" sldId="275"/>
            <ac:picMk id="2" creationId="{6B832980-54F0-F29C-8209-FA7ACDCBA546}"/>
          </ac:picMkLst>
        </pc:picChg>
        <pc:picChg chg="add del mod">
          <ac:chgData name="Bruno Giesteira" userId="42bfddc959e9243e" providerId="LiveId" clId="{8BA0B603-63F4-4496-A15A-1501846DCB47}" dt="2023-12-13T18:57:38.888" v="9882" actId="21"/>
          <ac:picMkLst>
            <pc:docMk/>
            <pc:sldMk cId="1624359825" sldId="275"/>
            <ac:picMk id="3" creationId="{9925439E-43B1-9234-207E-34BBD1ABB83B}"/>
          </ac:picMkLst>
        </pc:picChg>
        <pc:picChg chg="add del mod">
          <ac:chgData name="Bruno Giesteira" userId="42bfddc959e9243e" providerId="LiveId" clId="{8BA0B603-63F4-4496-A15A-1501846DCB47}" dt="2023-12-13T18:57:38.888" v="9882" actId="21"/>
          <ac:picMkLst>
            <pc:docMk/>
            <pc:sldMk cId="1624359825" sldId="275"/>
            <ac:picMk id="4" creationId="{9ECDA01C-E8F6-BAE5-C4B9-B8DCD21208B5}"/>
          </ac:picMkLst>
        </pc:picChg>
      </pc:sldChg>
      <pc:sldChg chg="add del">
        <pc:chgData name="Bruno Giesteira" userId="42bfddc959e9243e" providerId="LiveId" clId="{8BA0B603-63F4-4496-A15A-1501846DCB47}" dt="2023-12-13T09:22:23.515" v="6203" actId="47"/>
        <pc:sldMkLst>
          <pc:docMk/>
          <pc:sldMk cId="1346812091" sldId="276"/>
        </pc:sldMkLst>
      </pc:sldChg>
      <pc:sldChg chg="addSp modSp add mod">
        <pc:chgData name="Bruno Giesteira" userId="42bfddc959e9243e" providerId="LiveId" clId="{8BA0B603-63F4-4496-A15A-1501846DCB47}" dt="2023-12-28T15:37:34.020" v="11422" actId="20577"/>
        <pc:sldMkLst>
          <pc:docMk/>
          <pc:sldMk cId="2979687455" sldId="277"/>
        </pc:sldMkLst>
        <pc:spChg chg="mod">
          <ac:chgData name="Bruno Giesteira" userId="42bfddc959e9243e" providerId="LiveId" clId="{8BA0B603-63F4-4496-A15A-1501846DCB47}" dt="2023-12-28T15:37:34.020" v="11422" actId="20577"/>
          <ac:spMkLst>
            <pc:docMk/>
            <pc:sldMk cId="2979687455" sldId="277"/>
            <ac:spMk id="2" creationId="{A4929599-0797-67ED-9A1E-237E86B34E96}"/>
          </ac:spMkLst>
        </pc:spChg>
        <pc:spChg chg="add mod">
          <ac:chgData name="Bruno Giesteira" userId="42bfddc959e9243e" providerId="LiveId" clId="{8BA0B603-63F4-4496-A15A-1501846DCB47}" dt="2023-12-28T15:36:02.601" v="11136" actId="1076"/>
          <ac:spMkLst>
            <pc:docMk/>
            <pc:sldMk cId="2979687455" sldId="277"/>
            <ac:spMk id="3" creationId="{7B331132-C3C1-69F1-69D1-386BBC815531}"/>
          </ac:spMkLst>
        </pc:spChg>
        <pc:spChg chg="mod">
          <ac:chgData name="Bruno Giesteira" userId="42bfddc959e9243e" providerId="LiveId" clId="{8BA0B603-63F4-4496-A15A-1501846DCB47}" dt="2023-12-28T00:08:06.980" v="10933" actId="1076"/>
          <ac:spMkLst>
            <pc:docMk/>
            <pc:sldMk cId="2979687455" sldId="277"/>
            <ac:spMk id="161" creationId="{00000000-0000-0000-0000-000000000000}"/>
          </ac:spMkLst>
        </pc:spChg>
      </pc:sldChg>
      <pc:sldChg chg="add del">
        <pc:chgData name="Bruno Giesteira" userId="42bfddc959e9243e" providerId="LiveId" clId="{8BA0B603-63F4-4496-A15A-1501846DCB47}" dt="2023-12-13T09:22:13.384" v="6202"/>
        <pc:sldMkLst>
          <pc:docMk/>
          <pc:sldMk cId="1521223348" sldId="278"/>
        </pc:sldMkLst>
      </pc:sldChg>
      <pc:sldChg chg="addSp delSp modSp add mod modAnim">
        <pc:chgData name="Bruno Giesteira" userId="42bfddc959e9243e" providerId="LiveId" clId="{8BA0B603-63F4-4496-A15A-1501846DCB47}" dt="2023-12-27T23:57:32.802" v="10590" actId="20577"/>
        <pc:sldMkLst>
          <pc:docMk/>
          <pc:sldMk cId="4261007773" sldId="278"/>
        </pc:sldMkLst>
        <pc:spChg chg="add del mod">
          <ac:chgData name="Bruno Giesteira" userId="42bfddc959e9243e" providerId="LiveId" clId="{8BA0B603-63F4-4496-A15A-1501846DCB47}" dt="2023-12-27T23:57:32.802" v="10590" actId="20577"/>
          <ac:spMkLst>
            <pc:docMk/>
            <pc:sldMk cId="4261007773" sldId="278"/>
            <ac:spMk id="2" creationId="{3DA2C9EC-6D41-0A33-33D5-8772B0D90CE3}"/>
          </ac:spMkLst>
        </pc:spChg>
        <pc:spChg chg="add mod">
          <ac:chgData name="Bruno Giesteira" userId="42bfddc959e9243e" providerId="LiveId" clId="{8BA0B603-63F4-4496-A15A-1501846DCB47}" dt="2023-12-13T18:47:43.721" v="9263" actId="1076"/>
          <ac:spMkLst>
            <pc:docMk/>
            <pc:sldMk cId="4261007773" sldId="278"/>
            <ac:spMk id="5" creationId="{507BFC79-6F06-D6AD-8E33-F1E1C6027863}"/>
          </ac:spMkLst>
        </pc:spChg>
        <pc:spChg chg="add mod">
          <ac:chgData name="Bruno Giesteira" userId="42bfddc959e9243e" providerId="LiveId" clId="{8BA0B603-63F4-4496-A15A-1501846DCB47}" dt="2023-12-13T18:48:24.929" v="9275" actId="1076"/>
          <ac:spMkLst>
            <pc:docMk/>
            <pc:sldMk cId="4261007773" sldId="278"/>
            <ac:spMk id="7" creationId="{333BE5A2-9F91-6665-9F16-DF6BE77CEC5B}"/>
          </ac:spMkLst>
        </pc:spChg>
        <pc:picChg chg="add mod">
          <ac:chgData name="Bruno Giesteira" userId="42bfddc959e9243e" providerId="LiveId" clId="{8BA0B603-63F4-4496-A15A-1501846DCB47}" dt="2023-12-13T18:47:46.705" v="9264" actId="1076"/>
          <ac:picMkLst>
            <pc:docMk/>
            <pc:sldMk cId="4261007773" sldId="278"/>
            <ac:picMk id="3" creationId="{C9CF8010-2BF5-4F6F-7875-A3CB778A22E6}"/>
          </ac:picMkLst>
        </pc:picChg>
        <pc:picChg chg="add mod">
          <ac:chgData name="Bruno Giesteira" userId="42bfddc959e9243e" providerId="LiveId" clId="{8BA0B603-63F4-4496-A15A-1501846DCB47}" dt="2023-12-13T18:48:01.529" v="9269" actId="1076"/>
          <ac:picMkLst>
            <pc:docMk/>
            <pc:sldMk cId="4261007773" sldId="278"/>
            <ac:picMk id="6" creationId="{8A94F6AC-A744-6B0D-1AD9-1F1DF41914A7}"/>
          </ac:picMkLst>
        </pc:picChg>
      </pc:sldChg>
      <pc:sldChg chg="addSp delSp modSp add mod modAnim">
        <pc:chgData name="Bruno Giesteira" userId="42bfddc959e9243e" providerId="LiveId" clId="{8BA0B603-63F4-4496-A15A-1501846DCB47}" dt="2023-12-27T23:42:21.898" v="10478" actId="114"/>
        <pc:sldMkLst>
          <pc:docMk/>
          <pc:sldMk cId="4130778804" sldId="279"/>
        </pc:sldMkLst>
        <pc:spChg chg="mod">
          <ac:chgData name="Bruno Giesteira" userId="42bfddc959e9243e" providerId="LiveId" clId="{8BA0B603-63F4-4496-A15A-1501846DCB47}" dt="2023-12-27T23:42:21.898" v="10478" actId="114"/>
          <ac:spMkLst>
            <pc:docMk/>
            <pc:sldMk cId="4130778804" sldId="279"/>
            <ac:spMk id="2" creationId="{3DA2C9EC-6D41-0A33-33D5-8772B0D90CE3}"/>
          </ac:spMkLst>
        </pc:spChg>
        <pc:spChg chg="add del mod">
          <ac:chgData name="Bruno Giesteira" userId="42bfddc959e9243e" providerId="LiveId" clId="{8BA0B603-63F4-4496-A15A-1501846DCB47}" dt="2023-12-13T18:48:12.681" v="9272" actId="21"/>
          <ac:spMkLst>
            <pc:docMk/>
            <pc:sldMk cId="4130778804" sldId="279"/>
            <ac:spMk id="5" creationId="{7D4DFABE-4198-9F98-7564-B8D6FA392522}"/>
          </ac:spMkLst>
        </pc:spChg>
        <pc:spChg chg="add mod">
          <ac:chgData name="Bruno Giesteira" userId="42bfddc959e9243e" providerId="LiveId" clId="{8BA0B603-63F4-4496-A15A-1501846DCB47}" dt="2023-12-13T18:59:53.785" v="9910" actId="1076"/>
          <ac:spMkLst>
            <pc:docMk/>
            <pc:sldMk cId="4130778804" sldId="279"/>
            <ac:spMk id="9" creationId="{79B2D7BC-857C-DE44-1EF9-3529C30872D5}"/>
          </ac:spMkLst>
        </pc:spChg>
        <pc:spChg chg="add mod">
          <ac:chgData name="Bruno Giesteira" userId="42bfddc959e9243e" providerId="LiveId" clId="{8BA0B603-63F4-4496-A15A-1501846DCB47}" dt="2023-12-13T18:59:25.647" v="9902" actId="1076"/>
          <ac:spMkLst>
            <pc:docMk/>
            <pc:sldMk cId="4130778804" sldId="279"/>
            <ac:spMk id="11" creationId="{22A725F7-D574-12DE-DEB2-22BA07F64FEF}"/>
          </ac:spMkLst>
        </pc:spChg>
        <pc:spChg chg="add mod">
          <ac:chgData name="Bruno Giesteira" userId="42bfddc959e9243e" providerId="LiveId" clId="{8BA0B603-63F4-4496-A15A-1501846DCB47}" dt="2023-12-13T18:59:35.098" v="9905" actId="20577"/>
          <ac:spMkLst>
            <pc:docMk/>
            <pc:sldMk cId="4130778804" sldId="279"/>
            <ac:spMk id="12" creationId="{AC04EAAA-6F57-5F40-3AEF-36011D23E7E2}"/>
          </ac:spMkLst>
        </pc:spChg>
        <pc:spChg chg="add mod">
          <ac:chgData name="Bruno Giesteira" userId="42bfddc959e9243e" providerId="LiveId" clId="{8BA0B603-63F4-4496-A15A-1501846DCB47}" dt="2023-12-13T18:59:46.361" v="9908" actId="20577"/>
          <ac:spMkLst>
            <pc:docMk/>
            <pc:sldMk cId="4130778804" sldId="279"/>
            <ac:spMk id="13" creationId="{D4D728B9-7C3F-16F7-8794-37242B07C6B8}"/>
          </ac:spMkLst>
        </pc:spChg>
        <pc:picChg chg="add del mod">
          <ac:chgData name="Bruno Giesteira" userId="42bfddc959e9243e" providerId="LiveId" clId="{8BA0B603-63F4-4496-A15A-1501846DCB47}" dt="2023-12-13T18:47:50.932" v="9265" actId="21"/>
          <ac:picMkLst>
            <pc:docMk/>
            <pc:sldMk cId="4130778804" sldId="279"/>
            <ac:picMk id="3" creationId="{DA7F93CB-0CEA-8858-CE70-C4067DCED7F1}"/>
          </ac:picMkLst>
        </pc:picChg>
        <pc:picChg chg="add mod">
          <ac:chgData name="Bruno Giesteira" userId="42bfddc959e9243e" providerId="LiveId" clId="{8BA0B603-63F4-4496-A15A-1501846DCB47}" dt="2023-12-13T18:49:17.175" v="9296" actId="1076"/>
          <ac:picMkLst>
            <pc:docMk/>
            <pc:sldMk cId="4130778804" sldId="279"/>
            <ac:picMk id="6" creationId="{26F2D4BE-9040-1D62-99C8-495899E499B9}"/>
          </ac:picMkLst>
        </pc:picChg>
        <pc:picChg chg="add mod">
          <ac:chgData name="Bruno Giesteira" userId="42bfddc959e9243e" providerId="LiveId" clId="{8BA0B603-63F4-4496-A15A-1501846DCB47}" dt="2023-12-13T18:49:22.608" v="9298" actId="14100"/>
          <ac:picMkLst>
            <pc:docMk/>
            <pc:sldMk cId="4130778804" sldId="279"/>
            <ac:picMk id="7" creationId="{F512D81C-B32F-8BDA-2586-DC97CE500A6E}"/>
          </ac:picMkLst>
        </pc:picChg>
        <pc:picChg chg="add del mod">
          <ac:chgData name="Bruno Giesteira" userId="42bfddc959e9243e" providerId="LiveId" clId="{8BA0B603-63F4-4496-A15A-1501846DCB47}" dt="2023-12-13T18:54:41.972" v="9686" actId="478"/>
          <ac:picMkLst>
            <pc:docMk/>
            <pc:sldMk cId="4130778804" sldId="279"/>
            <ac:picMk id="8" creationId="{047423DC-7DBE-F28C-925A-8DCA620E8F2F}"/>
          </ac:picMkLst>
        </pc:picChg>
        <pc:picChg chg="add mod">
          <ac:chgData name="Bruno Giesteira" userId="42bfddc959e9243e" providerId="LiveId" clId="{8BA0B603-63F4-4496-A15A-1501846DCB47}" dt="2023-12-13T18:54:52.399" v="9689" actId="14100"/>
          <ac:picMkLst>
            <pc:docMk/>
            <pc:sldMk cId="4130778804" sldId="279"/>
            <ac:picMk id="10" creationId="{AB8F7AD4-2845-9585-53DB-483F3F775C15}"/>
          </ac:picMkLst>
        </pc:picChg>
      </pc:sldChg>
      <pc:sldChg chg="addSp delSp modSp add mod modAnim">
        <pc:chgData name="Bruno Giesteira" userId="42bfddc959e9243e" providerId="LiveId" clId="{8BA0B603-63F4-4496-A15A-1501846DCB47}" dt="2023-12-27T23:57:15.033" v="10578" actId="20577"/>
        <pc:sldMkLst>
          <pc:docMk/>
          <pc:sldMk cId="2758354284" sldId="280"/>
        </pc:sldMkLst>
        <pc:spChg chg="mod">
          <ac:chgData name="Bruno Giesteira" userId="42bfddc959e9243e" providerId="LiveId" clId="{8BA0B603-63F4-4496-A15A-1501846DCB47}" dt="2023-12-27T23:57:15.033" v="10578" actId="20577"/>
          <ac:spMkLst>
            <pc:docMk/>
            <pc:sldMk cId="2758354284" sldId="280"/>
            <ac:spMk id="2" creationId="{3DA2C9EC-6D41-0A33-33D5-8772B0D90CE3}"/>
          </ac:spMkLst>
        </pc:spChg>
        <pc:spChg chg="mod">
          <ac:chgData name="Bruno Giesteira" userId="42bfddc959e9243e" providerId="LiveId" clId="{8BA0B603-63F4-4496-A15A-1501846DCB47}" dt="2023-12-13T18:46:56.826" v="9251"/>
          <ac:spMkLst>
            <pc:docMk/>
            <pc:sldMk cId="2758354284" sldId="280"/>
            <ac:spMk id="4" creationId="{00000000-0000-0000-0000-000000000000}"/>
          </ac:spMkLst>
        </pc:spChg>
        <pc:spChg chg="del">
          <ac:chgData name="Bruno Giesteira" userId="42bfddc959e9243e" providerId="LiveId" clId="{8BA0B603-63F4-4496-A15A-1501846DCB47}" dt="2023-12-13T18:53:51.435" v="9647" actId="478"/>
          <ac:spMkLst>
            <pc:docMk/>
            <pc:sldMk cId="2758354284" sldId="280"/>
            <ac:spMk id="5" creationId="{7D4DFABE-4198-9F98-7564-B8D6FA392522}"/>
          </ac:spMkLst>
        </pc:spChg>
        <pc:spChg chg="add mod">
          <ac:chgData name="Bruno Giesteira" userId="42bfddc959e9243e" providerId="LiveId" clId="{8BA0B603-63F4-4496-A15A-1501846DCB47}" dt="2023-12-13T19:04:04.141" v="10315" actId="20577"/>
          <ac:spMkLst>
            <pc:docMk/>
            <pc:sldMk cId="2758354284" sldId="280"/>
            <ac:spMk id="9" creationId="{80D6560E-3649-2DC8-14C3-4CFD61F06AC1}"/>
          </ac:spMkLst>
        </pc:spChg>
        <pc:spChg chg="add mod">
          <ac:chgData name="Bruno Giesteira" userId="42bfddc959e9243e" providerId="LiveId" clId="{8BA0B603-63F4-4496-A15A-1501846DCB47}" dt="2023-12-13T19:04:19.697" v="10317" actId="1076"/>
          <ac:spMkLst>
            <pc:docMk/>
            <pc:sldMk cId="2758354284" sldId="280"/>
            <ac:spMk id="10" creationId="{C2E0426B-A683-BDCF-3EFF-16E871212646}"/>
          </ac:spMkLst>
        </pc:spChg>
        <pc:spChg chg="add mod">
          <ac:chgData name="Bruno Giesteira" userId="42bfddc959e9243e" providerId="LiveId" clId="{8BA0B603-63F4-4496-A15A-1501846DCB47}" dt="2023-12-13T19:04:24.606" v="10318" actId="1076"/>
          <ac:spMkLst>
            <pc:docMk/>
            <pc:sldMk cId="2758354284" sldId="280"/>
            <ac:spMk id="11" creationId="{1D629185-DFEA-CD55-95BC-1390DD30070B}"/>
          </ac:spMkLst>
        </pc:spChg>
        <pc:picChg chg="del">
          <ac:chgData name="Bruno Giesteira" userId="42bfddc959e9243e" providerId="LiveId" clId="{8BA0B603-63F4-4496-A15A-1501846DCB47}" dt="2023-12-13T18:53:49.881" v="9646" actId="478"/>
          <ac:picMkLst>
            <pc:docMk/>
            <pc:sldMk cId="2758354284" sldId="280"/>
            <ac:picMk id="3" creationId="{DA7F93CB-0CEA-8858-CE70-C4067DCED7F1}"/>
          </ac:picMkLst>
        </pc:picChg>
        <pc:picChg chg="add del mod">
          <ac:chgData name="Bruno Giesteira" userId="42bfddc959e9243e" providerId="LiveId" clId="{8BA0B603-63F4-4496-A15A-1501846DCB47}" dt="2023-12-13T18:57:06.484" v="9870" actId="478"/>
          <ac:picMkLst>
            <pc:docMk/>
            <pc:sldMk cId="2758354284" sldId="280"/>
            <ac:picMk id="6" creationId="{1FF5F7F5-AA1B-494A-97B3-ED2C31EA1647}"/>
          </ac:picMkLst>
        </pc:picChg>
        <pc:picChg chg="add mod modCrop">
          <ac:chgData name="Bruno Giesteira" userId="42bfddc959e9243e" providerId="LiveId" clId="{8BA0B603-63F4-4496-A15A-1501846DCB47}" dt="2023-12-13T18:58:49.191" v="9898" actId="1076"/>
          <ac:picMkLst>
            <pc:docMk/>
            <pc:sldMk cId="2758354284" sldId="280"/>
            <ac:picMk id="7" creationId="{3B7CF6C4-2DAF-EAC8-6CE5-E2F879AF7C4D}"/>
          </ac:picMkLst>
        </pc:picChg>
        <pc:picChg chg="add mod modCrop">
          <ac:chgData name="Bruno Giesteira" userId="42bfddc959e9243e" providerId="LiveId" clId="{8BA0B603-63F4-4496-A15A-1501846DCB47}" dt="2023-12-13T18:58:11.902" v="9892" actId="1076"/>
          <ac:picMkLst>
            <pc:docMk/>
            <pc:sldMk cId="2758354284" sldId="280"/>
            <ac:picMk id="8" creationId="{92A3450B-C51E-D426-0B96-862AC583BE87}"/>
          </ac:picMkLst>
        </pc:picChg>
      </pc:sldChg>
      <pc:sldChg chg="new del">
        <pc:chgData name="Bruno Giesteira" userId="42bfddc959e9243e" providerId="LiveId" clId="{8BA0B603-63F4-4496-A15A-1501846DCB47}" dt="2023-12-28T15:24:21.859" v="11027" actId="47"/>
        <pc:sldMkLst>
          <pc:docMk/>
          <pc:sldMk cId="1603585275" sldId="281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D5F03879-86DB-47FC-A09D-59167C6935AC}" type="slidenum">
              <a:rPr/>
              <a:pPr/>
              <a:t>‹nº›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pt-PT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pt-PT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2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5B5D7B2B-2CF9-4226-B821-68509B585BD0}" type="slidenum">
              <a:rPr/>
              <a:pPr/>
              <a:t>‹nº›</a:t>
            </a:fld>
            <a:endParaRPr/>
          </a:p>
        </p:txBody>
      </p:sp>
      <p:sp>
        <p:nvSpPr>
          <p:cNvPr id="3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pt-PT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pt-PT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FCF95EEA-A525-4897-961E-ABF033631E32}" type="slidenum">
              <a:rPr/>
              <a:pPr/>
              <a:t>‹nº›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pt-PT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5131080" cy="4350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pt-PT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/>
          </p:nvPr>
        </p:nvSpPr>
        <p:spPr>
          <a:xfrm>
            <a:off x="6226200" y="1825560"/>
            <a:ext cx="5131080" cy="4350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pt-PT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21DF63B1-1B28-43D0-A683-9F28EBBC7C30}" type="slidenum">
              <a:rPr/>
              <a:pPr/>
              <a:t>‹nº›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pt-PT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42196BF0-6E53-4468-9524-CE959467C1DA}" type="slidenum">
              <a:rPr/>
              <a:pPr/>
              <a:t>‹nº›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838080" y="365040"/>
            <a:ext cx="10515240" cy="614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pt-PT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B97B70ED-3A16-486B-9CEF-062C50C1C30A}" type="slidenum">
              <a:rPr/>
              <a:pPr/>
              <a:t>‹nº›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pt-PT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pt-PT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6226200" y="1825560"/>
            <a:ext cx="5131080" cy="4350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pt-PT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/>
          </p:nvPr>
        </p:nvSpPr>
        <p:spPr>
          <a:xfrm>
            <a:off x="838080" y="4098240"/>
            <a:ext cx="513108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pt-PT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49BC8E1B-190B-4024-9063-23C9A22C6D9B}" type="slidenum">
              <a:rPr/>
              <a:pPr/>
              <a:t>‹nº›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pt-PT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5131080" cy="4350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pt-PT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pt-PT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6226200" y="4098240"/>
            <a:ext cx="513108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pt-PT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9FB4BE7B-8E5A-41A7-9D7D-D98ACF4E3B61}" type="slidenum">
              <a:rPr/>
              <a:pPr/>
              <a:t>‹nº›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pt-PT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pt-PT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pt-PT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838080" y="4098240"/>
            <a:ext cx="1051524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pt-PT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38C9D1DB-9F2C-4463-B23C-A27FED905768}" type="slidenum">
              <a:rPr/>
              <a:pPr/>
              <a:t>‹nº›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pt-PT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1051524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pt-PT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838080" y="4098240"/>
            <a:ext cx="1051524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pt-PT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98BB4256-B5C0-410A-A525-03B8766FF5DF}" type="slidenum">
              <a:rPr/>
              <a:pPr/>
              <a:t>‹nº›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pt-PT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pt-PT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pt-PT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/>
          </p:nvPr>
        </p:nvSpPr>
        <p:spPr>
          <a:xfrm>
            <a:off x="838080" y="4098240"/>
            <a:ext cx="513108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pt-PT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/>
          </p:nvPr>
        </p:nvSpPr>
        <p:spPr>
          <a:xfrm>
            <a:off x="6226200" y="4098240"/>
            <a:ext cx="513108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pt-PT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82258E9B-C7DD-4A7F-AAAA-F7D60C0C7377}" type="slidenum">
              <a:rPr/>
              <a:pPr/>
              <a:t>‹nº›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pt-PT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338580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pt-PT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4393440" y="1825560"/>
            <a:ext cx="338580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pt-PT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7949160" y="1825560"/>
            <a:ext cx="338580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pt-PT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838080" y="4098240"/>
            <a:ext cx="338580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pt-PT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/>
          </p:nvPr>
        </p:nvSpPr>
        <p:spPr>
          <a:xfrm>
            <a:off x="4393440" y="4098240"/>
            <a:ext cx="338580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pt-PT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/>
          </p:nvPr>
        </p:nvSpPr>
        <p:spPr>
          <a:xfrm>
            <a:off x="7949160" y="4098240"/>
            <a:ext cx="338580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pt-PT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9E276E62-AFC3-40E6-9A30-2593A89BAE69}" type="slidenum">
              <a:rPr/>
              <a:pPr/>
              <a:t>‹nº›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9DEFABE2-34CE-42BB-BE24-A65687797BD8}" type="slidenum">
              <a:rPr/>
              <a:pPr/>
              <a:t>‹nº›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pt-PT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ubTitle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pt-PT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EAF12AAD-BC5F-4062-9792-DF3EADE920D8}" type="slidenum">
              <a:rPr/>
              <a:pPr/>
              <a:t>‹nº›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pt-PT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pt-PT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A90CBE0D-7893-4B29-8DFC-832A0C4F84ED}" type="slidenum">
              <a:rPr/>
              <a:pPr/>
              <a:t>‹nº›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pt-PT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5131080" cy="4350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pt-PT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/>
          </p:nvPr>
        </p:nvSpPr>
        <p:spPr>
          <a:xfrm>
            <a:off x="6226200" y="1825560"/>
            <a:ext cx="5131080" cy="4350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pt-PT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B23EB9BE-0D05-4040-AC93-CAC4E4272507}" type="slidenum">
              <a:rPr/>
              <a:pPr/>
              <a:t>‹nº›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pt-PT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C9A82E11-65AD-41F0-86A9-0B13E4D61774}" type="slidenum">
              <a:rPr/>
              <a:pPr/>
              <a:t>‹nº›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subTitle"/>
          </p:nvPr>
        </p:nvSpPr>
        <p:spPr>
          <a:xfrm>
            <a:off x="838080" y="365040"/>
            <a:ext cx="10515240" cy="614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pt-PT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702EA605-C588-438D-A948-0859D5ABE11D}" type="slidenum">
              <a:rPr/>
              <a:pPr/>
              <a:t>‹nº›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pt-PT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pt-PT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/>
          </p:nvPr>
        </p:nvSpPr>
        <p:spPr>
          <a:xfrm>
            <a:off x="6226200" y="1825560"/>
            <a:ext cx="5131080" cy="4350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pt-PT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/>
          </p:nvPr>
        </p:nvSpPr>
        <p:spPr>
          <a:xfrm>
            <a:off x="838080" y="4098240"/>
            <a:ext cx="513108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pt-PT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22583C31-74F4-4F9F-B861-211720AEF740}" type="slidenum">
              <a:rPr/>
              <a:pPr/>
              <a:t>‹nº›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pt-PT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5131080" cy="4350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pt-PT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pt-PT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/>
          </p:nvPr>
        </p:nvSpPr>
        <p:spPr>
          <a:xfrm>
            <a:off x="6226200" y="4098240"/>
            <a:ext cx="513108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pt-PT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A5FCA069-9BA6-419B-B60B-7366829106B9}" type="slidenum">
              <a:rPr/>
              <a:pPr/>
              <a:t>‹nº›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pt-PT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pt-PT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pt-PT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/>
          </p:nvPr>
        </p:nvSpPr>
        <p:spPr>
          <a:xfrm>
            <a:off x="838080" y="4098240"/>
            <a:ext cx="1051524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pt-PT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BE7CC031-A442-43BD-9CA8-D96D078E8D99}" type="slidenum">
              <a:rPr/>
              <a:pPr/>
              <a:t>‹nº›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pt-PT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1051524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pt-PT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/>
          </p:nvPr>
        </p:nvSpPr>
        <p:spPr>
          <a:xfrm>
            <a:off x="838080" y="4098240"/>
            <a:ext cx="1051524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pt-PT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96892156-EF27-42DE-AC9B-0B40FE790AF6}" type="slidenum">
              <a:rPr/>
              <a:pPr/>
              <a:t>‹nº›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pt-PT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pt-PT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pt-PT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/>
          </p:nvPr>
        </p:nvSpPr>
        <p:spPr>
          <a:xfrm>
            <a:off x="838080" y="4098240"/>
            <a:ext cx="513108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pt-PT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4" name="PlaceHolder 5"/>
          <p:cNvSpPr>
            <a:spLocks noGrp="1"/>
          </p:cNvSpPr>
          <p:nvPr>
            <p:ph/>
          </p:nvPr>
        </p:nvSpPr>
        <p:spPr>
          <a:xfrm>
            <a:off x="6226200" y="4098240"/>
            <a:ext cx="513108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pt-PT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D65B036D-D68B-4A5A-89DF-B22E4DB19A24}" type="slidenum">
              <a:rPr/>
              <a:pPr/>
              <a:t>‹nº›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pt-PT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338580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pt-PT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/>
          </p:nvPr>
        </p:nvSpPr>
        <p:spPr>
          <a:xfrm>
            <a:off x="4393440" y="1825560"/>
            <a:ext cx="338580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pt-PT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/>
          </p:nvPr>
        </p:nvSpPr>
        <p:spPr>
          <a:xfrm>
            <a:off x="7949160" y="1825560"/>
            <a:ext cx="338580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pt-PT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/>
          </p:nvPr>
        </p:nvSpPr>
        <p:spPr>
          <a:xfrm>
            <a:off x="838080" y="4098240"/>
            <a:ext cx="338580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pt-PT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0" name="PlaceHolder 6"/>
          <p:cNvSpPr>
            <a:spLocks noGrp="1"/>
          </p:cNvSpPr>
          <p:nvPr>
            <p:ph/>
          </p:nvPr>
        </p:nvSpPr>
        <p:spPr>
          <a:xfrm>
            <a:off x="4393440" y="4098240"/>
            <a:ext cx="338580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pt-PT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1" name="PlaceHolder 7"/>
          <p:cNvSpPr>
            <a:spLocks noGrp="1"/>
          </p:cNvSpPr>
          <p:nvPr>
            <p:ph/>
          </p:nvPr>
        </p:nvSpPr>
        <p:spPr>
          <a:xfrm>
            <a:off x="7949160" y="4098240"/>
            <a:ext cx="338580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pt-PT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A212E3ED-1591-4A10-821E-0214BF038409}" type="slidenum">
              <a:rPr/>
              <a:pPr/>
              <a:t>‹nº›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9"/>
          </p:nvPr>
        </p:nvSpPr>
        <p:spPr/>
        <p:txBody>
          <a:bodyPr/>
          <a:lstStyle/>
          <a:p>
            <a:fld id="{E697A1F8-73AC-4FEE-AC00-F3D83BEE36C5}" type="slidenum">
              <a:rPr/>
              <a:pPr/>
              <a:t>‹nº›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pt-PT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9" name="PlaceHolder 2"/>
          <p:cNvSpPr>
            <a:spLocks noGrp="1"/>
          </p:cNvSpPr>
          <p:nvPr>
            <p:ph type="subTitle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pt-PT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9"/>
          </p:nvPr>
        </p:nvSpPr>
        <p:spPr/>
        <p:txBody>
          <a:bodyPr/>
          <a:lstStyle/>
          <a:p>
            <a:fld id="{FA7F92F7-5D4C-44BA-BD5E-7120D311D2BC}" type="slidenum">
              <a:rPr/>
              <a:pPr/>
              <a:t>‹nº›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pt-PT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1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pt-PT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9"/>
          </p:nvPr>
        </p:nvSpPr>
        <p:spPr/>
        <p:txBody>
          <a:bodyPr/>
          <a:lstStyle/>
          <a:p>
            <a:fld id="{50F662AE-E476-4479-8C5A-2FF831B535DF}" type="slidenum">
              <a:rPr/>
              <a:pPr/>
              <a:t>‹nº›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pt-PT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5131080" cy="4350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pt-PT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4" name="PlaceHolder 3"/>
          <p:cNvSpPr>
            <a:spLocks noGrp="1"/>
          </p:cNvSpPr>
          <p:nvPr>
            <p:ph/>
          </p:nvPr>
        </p:nvSpPr>
        <p:spPr>
          <a:xfrm>
            <a:off x="6226200" y="1825560"/>
            <a:ext cx="5131080" cy="4350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pt-PT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9"/>
          </p:nvPr>
        </p:nvSpPr>
        <p:spPr/>
        <p:txBody>
          <a:bodyPr/>
          <a:lstStyle/>
          <a:p>
            <a:fld id="{C155D130-CABC-4B72-A73F-F89DE203226D}" type="slidenum">
              <a:rPr/>
              <a:pPr/>
              <a:t>‹nº›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pt-PT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9"/>
          </p:nvPr>
        </p:nvSpPr>
        <p:spPr/>
        <p:txBody>
          <a:bodyPr/>
          <a:lstStyle/>
          <a:p>
            <a:fld id="{C183D798-A1D9-4319-89DD-25E0716C2910}" type="slidenum">
              <a:rPr/>
              <a:pPr/>
              <a:t>‹nº›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subTitle"/>
          </p:nvPr>
        </p:nvSpPr>
        <p:spPr>
          <a:xfrm>
            <a:off x="838080" y="365040"/>
            <a:ext cx="10515240" cy="614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pt-PT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9"/>
          </p:nvPr>
        </p:nvSpPr>
        <p:spPr/>
        <p:txBody>
          <a:bodyPr/>
          <a:lstStyle/>
          <a:p>
            <a:fld id="{74444CD4-C68F-4FA5-BE5E-624EB2F09D88}" type="slidenum">
              <a:rPr/>
              <a:pPr/>
              <a:t>‹nº›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pt-PT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8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pt-PT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9" name="PlaceHolder 3"/>
          <p:cNvSpPr>
            <a:spLocks noGrp="1"/>
          </p:cNvSpPr>
          <p:nvPr>
            <p:ph/>
          </p:nvPr>
        </p:nvSpPr>
        <p:spPr>
          <a:xfrm>
            <a:off x="6226200" y="1825560"/>
            <a:ext cx="5131080" cy="4350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pt-PT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0" name="PlaceHolder 4"/>
          <p:cNvSpPr>
            <a:spLocks noGrp="1"/>
          </p:cNvSpPr>
          <p:nvPr>
            <p:ph/>
          </p:nvPr>
        </p:nvSpPr>
        <p:spPr>
          <a:xfrm>
            <a:off x="838080" y="4098240"/>
            <a:ext cx="513108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pt-PT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9"/>
          </p:nvPr>
        </p:nvSpPr>
        <p:spPr/>
        <p:txBody>
          <a:bodyPr/>
          <a:lstStyle/>
          <a:p>
            <a:fld id="{9542D303-1496-48AD-8E59-9ED652F7243F}" type="slidenum">
              <a:rPr/>
              <a:pPr/>
              <a:t>‹nº›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pt-PT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2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5131080" cy="4350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pt-PT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3" name="PlaceHolder 3"/>
          <p:cNvSpPr>
            <a:spLocks noGrp="1"/>
          </p:cNvSpPr>
          <p:nvPr>
            <p:ph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pt-PT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" name="PlaceHolder 4"/>
          <p:cNvSpPr>
            <a:spLocks noGrp="1"/>
          </p:cNvSpPr>
          <p:nvPr>
            <p:ph/>
          </p:nvPr>
        </p:nvSpPr>
        <p:spPr>
          <a:xfrm>
            <a:off x="6226200" y="4098240"/>
            <a:ext cx="513108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pt-PT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9"/>
          </p:nvPr>
        </p:nvSpPr>
        <p:spPr/>
        <p:txBody>
          <a:bodyPr/>
          <a:lstStyle/>
          <a:p>
            <a:fld id="{1F5373DA-3566-46EB-82D3-5A3AC33CCE11}" type="slidenum">
              <a:rPr/>
              <a:pPr/>
              <a:t>‹nº›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pt-PT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6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pt-PT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7" name="PlaceHolder 3"/>
          <p:cNvSpPr>
            <a:spLocks noGrp="1"/>
          </p:cNvSpPr>
          <p:nvPr>
            <p:ph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pt-PT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8" name="PlaceHolder 4"/>
          <p:cNvSpPr>
            <a:spLocks noGrp="1"/>
          </p:cNvSpPr>
          <p:nvPr>
            <p:ph/>
          </p:nvPr>
        </p:nvSpPr>
        <p:spPr>
          <a:xfrm>
            <a:off x="838080" y="4098240"/>
            <a:ext cx="1051524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pt-PT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9"/>
          </p:nvPr>
        </p:nvSpPr>
        <p:spPr/>
        <p:txBody>
          <a:bodyPr/>
          <a:lstStyle/>
          <a:p>
            <a:fld id="{6DA75B73-5C8B-4F3D-93AE-17939C07640B}" type="slidenum">
              <a:rPr/>
              <a:pPr/>
              <a:t>‹nº›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pt-PT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0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1051524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pt-PT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1" name="PlaceHolder 3"/>
          <p:cNvSpPr>
            <a:spLocks noGrp="1"/>
          </p:cNvSpPr>
          <p:nvPr>
            <p:ph/>
          </p:nvPr>
        </p:nvSpPr>
        <p:spPr>
          <a:xfrm>
            <a:off x="838080" y="4098240"/>
            <a:ext cx="1051524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pt-PT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9"/>
          </p:nvPr>
        </p:nvSpPr>
        <p:spPr/>
        <p:txBody>
          <a:bodyPr/>
          <a:lstStyle/>
          <a:p>
            <a:fld id="{E5BD6E67-2F28-4FF6-ACA5-51DA61D39998}" type="slidenum">
              <a:rPr/>
              <a:pPr/>
              <a:t>‹nº›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pt-PT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pt-PT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4" name="PlaceHolder 3"/>
          <p:cNvSpPr>
            <a:spLocks noGrp="1"/>
          </p:cNvSpPr>
          <p:nvPr>
            <p:ph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pt-PT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5" name="PlaceHolder 4"/>
          <p:cNvSpPr>
            <a:spLocks noGrp="1"/>
          </p:cNvSpPr>
          <p:nvPr>
            <p:ph/>
          </p:nvPr>
        </p:nvSpPr>
        <p:spPr>
          <a:xfrm>
            <a:off x="838080" y="4098240"/>
            <a:ext cx="513108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pt-PT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6" name="PlaceHolder 5"/>
          <p:cNvSpPr>
            <a:spLocks noGrp="1"/>
          </p:cNvSpPr>
          <p:nvPr>
            <p:ph/>
          </p:nvPr>
        </p:nvSpPr>
        <p:spPr>
          <a:xfrm>
            <a:off x="6226200" y="4098240"/>
            <a:ext cx="513108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pt-PT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9"/>
          </p:nvPr>
        </p:nvSpPr>
        <p:spPr/>
        <p:txBody>
          <a:bodyPr/>
          <a:lstStyle/>
          <a:p>
            <a:fld id="{F6690D72-693A-48DD-BCAE-D448F464FD08}" type="slidenum">
              <a:rPr/>
              <a:pPr/>
              <a:t>‹nº›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pt-PT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8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338580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pt-PT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9" name="PlaceHolder 3"/>
          <p:cNvSpPr>
            <a:spLocks noGrp="1"/>
          </p:cNvSpPr>
          <p:nvPr>
            <p:ph/>
          </p:nvPr>
        </p:nvSpPr>
        <p:spPr>
          <a:xfrm>
            <a:off x="4393440" y="1825560"/>
            <a:ext cx="338580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pt-PT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0" name="PlaceHolder 4"/>
          <p:cNvSpPr>
            <a:spLocks noGrp="1"/>
          </p:cNvSpPr>
          <p:nvPr>
            <p:ph/>
          </p:nvPr>
        </p:nvSpPr>
        <p:spPr>
          <a:xfrm>
            <a:off x="7949160" y="1825560"/>
            <a:ext cx="338580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pt-PT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1" name="PlaceHolder 5"/>
          <p:cNvSpPr>
            <a:spLocks noGrp="1"/>
          </p:cNvSpPr>
          <p:nvPr>
            <p:ph/>
          </p:nvPr>
        </p:nvSpPr>
        <p:spPr>
          <a:xfrm>
            <a:off x="838080" y="4098240"/>
            <a:ext cx="338580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pt-PT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2" name="PlaceHolder 6"/>
          <p:cNvSpPr>
            <a:spLocks noGrp="1"/>
          </p:cNvSpPr>
          <p:nvPr>
            <p:ph/>
          </p:nvPr>
        </p:nvSpPr>
        <p:spPr>
          <a:xfrm>
            <a:off x="4393440" y="4098240"/>
            <a:ext cx="338580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pt-PT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3" name="PlaceHolder 7"/>
          <p:cNvSpPr>
            <a:spLocks noGrp="1"/>
          </p:cNvSpPr>
          <p:nvPr>
            <p:ph/>
          </p:nvPr>
        </p:nvSpPr>
        <p:spPr>
          <a:xfrm>
            <a:off x="7949160" y="4098240"/>
            <a:ext cx="338580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pt-PT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9"/>
          </p:nvPr>
        </p:nvSpPr>
        <p:spPr/>
        <p:txBody>
          <a:bodyPr/>
          <a:lstStyle/>
          <a:p>
            <a:fld id="{2A2864D1-4210-445B-AD4F-3CC4FBBCCB6D}" type="slidenum">
              <a:rPr/>
              <a:pPr/>
              <a:t>‹nº›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indent="0">
              <a:lnSpc>
                <a:spcPct val="90000"/>
              </a:lnSpc>
              <a:buNone/>
            </a:pPr>
            <a:r>
              <a:rPr lang="pt-PT" sz="4400" b="0" strike="noStrike" spc="-1">
                <a:solidFill>
                  <a:srgbClr val="000000"/>
                </a:solidFill>
                <a:latin typeface="Calibri Light"/>
              </a:rPr>
              <a:t>Clique para editar o estilo de título do Modelo Global</a:t>
            </a:r>
            <a:endParaRPr lang="pt-PT" sz="4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marL="228600" indent="-2286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PT" sz="2800" b="0" strike="noStrike" spc="-1">
                <a:solidFill>
                  <a:srgbClr val="000000"/>
                </a:solidFill>
                <a:latin typeface="Calibri"/>
              </a:rPr>
              <a:t>Clique para editar os estilos do texto de Modelo Global</a:t>
            </a:r>
          </a:p>
          <a:p>
            <a:pPr marL="685800" lvl="1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pt-PT" sz="2400" b="0" strike="noStrike" spc="-1">
                <a:solidFill>
                  <a:srgbClr val="000000"/>
                </a:solidFill>
                <a:latin typeface="Calibri"/>
              </a:rPr>
              <a:t>Segundo nível</a:t>
            </a:r>
          </a:p>
          <a:p>
            <a:pPr marL="1143000" lvl="2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pt-PT" sz="2000" b="0" strike="noStrike" spc="-1">
                <a:solidFill>
                  <a:srgbClr val="000000"/>
                </a:solidFill>
                <a:latin typeface="Calibri"/>
              </a:rPr>
              <a:t>Terceiro nível</a:t>
            </a:r>
          </a:p>
          <a:p>
            <a:pPr marL="1600200" lvl="3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pt-PT" sz="1800" b="0" strike="noStrike" spc="-1">
                <a:solidFill>
                  <a:srgbClr val="000000"/>
                </a:solidFill>
                <a:latin typeface="Calibri"/>
              </a:rPr>
              <a:t>Quarto nível</a:t>
            </a:r>
          </a:p>
          <a:p>
            <a:pPr marL="2057400" lvl="4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pt-PT" sz="1800" b="0" strike="noStrike" spc="-1">
                <a:solidFill>
                  <a:srgbClr val="000000"/>
                </a:solidFill>
                <a:latin typeface="Calibri"/>
              </a:rPr>
              <a:t>Quinto nível</a:t>
            </a:r>
          </a:p>
        </p:txBody>
      </p:sp>
      <p:sp>
        <p:nvSpPr>
          <p:cNvPr id="2" name="PlaceHolder 3"/>
          <p:cNvSpPr>
            <a:spLocks noGrp="1"/>
          </p:cNvSpPr>
          <p:nvPr>
            <p:ph type="dt" idx="1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>
              <a:lnSpc>
                <a:spcPct val="100000"/>
              </a:lnSpc>
              <a:buNone/>
              <a:defRPr lang="pt-PT" sz="1200" b="0" strike="noStrike" spc="-1">
                <a:solidFill>
                  <a:srgbClr val="8B8B8B"/>
                </a:solidFill>
                <a:latin typeface="Calibri"/>
              </a:defRPr>
            </a:lvl1pPr>
          </a:lstStyle>
          <a:p>
            <a:pPr indent="0">
              <a:lnSpc>
                <a:spcPct val="100000"/>
              </a:lnSpc>
              <a:buNone/>
            </a:pPr>
            <a:r>
              <a:rPr lang="pt-PT" sz="1200" b="0" strike="noStrike" spc="-1">
                <a:solidFill>
                  <a:srgbClr val="8B8B8B"/>
                </a:solidFill>
                <a:latin typeface="Calibri"/>
              </a:rPr>
              <a:t>&lt;date/time&gt;</a:t>
            </a:r>
            <a:endParaRPr lang="pt-PT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 idx="2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 algn="ctr">
              <a:buNone/>
              <a:defRPr lang="pt-PT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t-PT" sz="1400" b="0" strike="noStrike" spc="-1">
                <a:solidFill>
                  <a:srgbClr val="000000"/>
                </a:solidFill>
                <a:latin typeface="Times New Roman"/>
              </a:rPr>
              <a:t>&lt;footer&gt;</a:t>
            </a:r>
          </a:p>
        </p:txBody>
      </p:sp>
      <p:sp>
        <p:nvSpPr>
          <p:cNvPr id="4" name="PlaceHolder 5"/>
          <p:cNvSpPr>
            <a:spLocks noGrp="1"/>
          </p:cNvSpPr>
          <p:nvPr>
            <p:ph type="sldNum" idx="3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 algn="r">
              <a:lnSpc>
                <a:spcPct val="100000"/>
              </a:lnSpc>
              <a:buNone/>
              <a:defRPr lang="pt-PT" sz="1200" b="0" strike="noStrike" spc="-1">
                <a:solidFill>
                  <a:srgbClr val="8B8B8B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0E531681-69EB-45CA-A17A-89B3F4EB0A13}" type="slidenum">
              <a:rPr lang="pt-PT" sz="1200" b="0" strike="noStrike" spc="-1">
                <a:solidFill>
                  <a:srgbClr val="8B8B8B"/>
                </a:solidFill>
                <a:latin typeface="Calibri"/>
              </a:rPr>
              <a:pPr indent="0" algn="r">
                <a:lnSpc>
                  <a:spcPct val="100000"/>
                </a:lnSpc>
                <a:buNone/>
              </a:pPr>
              <a:t>‹nº›</a:t>
            </a:fld>
            <a:endParaRPr lang="pt-PT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/>
          <a:p>
            <a:pPr indent="0" algn="ctr">
              <a:lnSpc>
                <a:spcPct val="90000"/>
              </a:lnSpc>
              <a:buNone/>
            </a:pPr>
            <a:r>
              <a:rPr lang="pt-PT" sz="6000" b="0" strike="noStrike" spc="-1">
                <a:solidFill>
                  <a:srgbClr val="000000"/>
                </a:solidFill>
                <a:latin typeface="Calibri Light"/>
              </a:rPr>
              <a:t>Clique para editar o estilo de título do Modelo Global</a:t>
            </a:r>
            <a:endParaRPr lang="pt-PT" sz="60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dt" idx="4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>
              <a:lnSpc>
                <a:spcPct val="100000"/>
              </a:lnSpc>
              <a:buNone/>
              <a:defRPr lang="pt-PT" sz="1200" b="0" strike="noStrike" spc="-1">
                <a:solidFill>
                  <a:srgbClr val="8B8B8B"/>
                </a:solidFill>
                <a:latin typeface="Calibri"/>
              </a:defRPr>
            </a:lvl1pPr>
          </a:lstStyle>
          <a:p>
            <a:pPr indent="0">
              <a:lnSpc>
                <a:spcPct val="100000"/>
              </a:lnSpc>
              <a:buNone/>
            </a:pPr>
            <a:r>
              <a:rPr lang="pt-PT" sz="1200" b="0" strike="noStrike" spc="-1">
                <a:solidFill>
                  <a:srgbClr val="8B8B8B"/>
                </a:solidFill>
                <a:latin typeface="Calibri"/>
              </a:rPr>
              <a:t>&lt;date/time&gt;</a:t>
            </a:r>
            <a:endParaRPr lang="pt-PT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3" name="PlaceHolder 3"/>
          <p:cNvSpPr>
            <a:spLocks noGrp="1"/>
          </p:cNvSpPr>
          <p:nvPr>
            <p:ph type="ftr" idx="5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 algn="ctr">
              <a:buNone/>
              <a:defRPr lang="pt-PT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t-PT" sz="1400" b="0" strike="noStrike" spc="-1">
                <a:solidFill>
                  <a:srgbClr val="000000"/>
                </a:solidFill>
                <a:latin typeface="Times New Roman"/>
              </a:rPr>
              <a:t>&lt;footer&gt;</a:t>
            </a:r>
          </a:p>
        </p:txBody>
      </p:sp>
      <p:sp>
        <p:nvSpPr>
          <p:cNvPr id="44" name="PlaceHolder 4"/>
          <p:cNvSpPr>
            <a:spLocks noGrp="1"/>
          </p:cNvSpPr>
          <p:nvPr>
            <p:ph type="sldNum" idx="6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 algn="r">
              <a:lnSpc>
                <a:spcPct val="100000"/>
              </a:lnSpc>
              <a:buNone/>
              <a:defRPr lang="pt-PT" sz="1200" b="0" strike="noStrike" spc="-1">
                <a:solidFill>
                  <a:srgbClr val="8B8B8B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3CF37FBC-0989-46E9-9BD6-2BE5FC93F732}" type="slidenum">
              <a:rPr lang="pt-PT" sz="1200" b="0" strike="noStrike" spc="-1">
                <a:solidFill>
                  <a:srgbClr val="8B8B8B"/>
                </a:solidFill>
                <a:latin typeface="Calibri"/>
              </a:rPr>
              <a:pPr indent="0" algn="r">
                <a:lnSpc>
                  <a:spcPct val="100000"/>
                </a:lnSpc>
                <a:buNone/>
              </a:pPr>
              <a:t>‹nº›</a:t>
            </a:fld>
            <a:endParaRPr lang="pt-PT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5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PT" sz="2800" b="0" strike="noStrike" spc="-1">
                <a:solidFill>
                  <a:srgbClr val="000000"/>
                </a:solidFill>
                <a:latin typeface="Calibri"/>
              </a:rPr>
              <a:t>Click to edit the outline text format</a:t>
            </a: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PT" sz="2000" b="0" strike="noStrike" spc="-1">
                <a:solidFill>
                  <a:srgbClr val="000000"/>
                </a:solidFill>
                <a:latin typeface="Calibri"/>
              </a:rPr>
              <a:t>Second Outline Level</a:t>
            </a: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PT" sz="1800" b="0" strike="noStrike" spc="-1">
                <a:solidFill>
                  <a:srgbClr val="000000"/>
                </a:solidFill>
                <a:latin typeface="Calibri"/>
              </a:rPr>
              <a:t>Third Outline Level</a:t>
            </a: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PT" sz="1800" b="0" strike="noStrike" spc="-1">
                <a:solidFill>
                  <a:srgbClr val="000000"/>
                </a:solidFill>
                <a:latin typeface="Calibri"/>
              </a:rPr>
              <a:t>Fourth Outline Level</a:t>
            </a: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PT" sz="2000" b="0" strike="noStrike" spc="-1">
                <a:solidFill>
                  <a:srgbClr val="000000"/>
                </a:solidFill>
                <a:latin typeface="Calibri"/>
              </a:rPr>
              <a:t>Fifth Outline Level</a:t>
            </a: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PT" sz="2000" b="0" strike="noStrike" spc="-1">
                <a:solidFill>
                  <a:srgbClr val="000000"/>
                </a:solidFill>
                <a:latin typeface="Calibri"/>
              </a:rPr>
              <a:t>Sixth Outline Level</a:t>
            </a: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PT" sz="2000" b="0" strike="noStrike" spc="-1">
                <a:solidFill>
                  <a:srgbClr val="000000"/>
                </a:solidFill>
                <a:latin typeface="Calibri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indent="0">
              <a:lnSpc>
                <a:spcPct val="90000"/>
              </a:lnSpc>
              <a:buNone/>
            </a:pPr>
            <a:r>
              <a:rPr lang="pt-PT" sz="4400" b="0" strike="noStrike" spc="-1">
                <a:solidFill>
                  <a:srgbClr val="000000"/>
                </a:solidFill>
                <a:latin typeface="Calibri Light"/>
              </a:rPr>
              <a:t>Clique para editar o estilo de título do Modelo Global</a:t>
            </a:r>
            <a:endParaRPr lang="pt-PT" sz="4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3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81120" cy="435096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marL="228600" indent="-2286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PT" sz="2800" b="0" strike="noStrike" spc="-1">
                <a:solidFill>
                  <a:srgbClr val="000000"/>
                </a:solidFill>
                <a:latin typeface="Calibri"/>
              </a:rPr>
              <a:t>Clique para editar os estilos do texto de Modelo Global</a:t>
            </a:r>
          </a:p>
          <a:p>
            <a:pPr marL="685800" lvl="1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pt-PT" sz="2400" b="0" strike="noStrike" spc="-1">
                <a:solidFill>
                  <a:srgbClr val="000000"/>
                </a:solidFill>
                <a:latin typeface="Calibri"/>
              </a:rPr>
              <a:t>Segundo nível</a:t>
            </a:r>
          </a:p>
          <a:p>
            <a:pPr marL="1143000" lvl="2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pt-PT" sz="2000" b="0" strike="noStrike" spc="-1">
                <a:solidFill>
                  <a:srgbClr val="000000"/>
                </a:solidFill>
                <a:latin typeface="Calibri"/>
              </a:rPr>
              <a:t>Terceiro nível</a:t>
            </a:r>
          </a:p>
          <a:p>
            <a:pPr marL="1600200" lvl="3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pt-PT" sz="1800" b="0" strike="noStrike" spc="-1">
                <a:solidFill>
                  <a:srgbClr val="000000"/>
                </a:solidFill>
                <a:latin typeface="Calibri"/>
              </a:rPr>
              <a:t>Quarto nível</a:t>
            </a:r>
          </a:p>
          <a:p>
            <a:pPr marL="2057400" lvl="4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pt-PT" sz="1800" b="0" strike="noStrike" spc="-1">
                <a:solidFill>
                  <a:srgbClr val="000000"/>
                </a:solidFill>
                <a:latin typeface="Calibri"/>
              </a:rPr>
              <a:t>Quinto nível</a:t>
            </a:r>
          </a:p>
        </p:txBody>
      </p:sp>
      <p:sp>
        <p:nvSpPr>
          <p:cNvPr id="84" name="PlaceHolder 3"/>
          <p:cNvSpPr>
            <a:spLocks noGrp="1"/>
          </p:cNvSpPr>
          <p:nvPr>
            <p:ph type="body"/>
          </p:nvPr>
        </p:nvSpPr>
        <p:spPr>
          <a:xfrm>
            <a:off x="6172200" y="1825560"/>
            <a:ext cx="5181120" cy="435096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marL="228600" indent="-2286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PT" sz="2800" b="0" strike="noStrike" spc="-1">
                <a:solidFill>
                  <a:srgbClr val="000000"/>
                </a:solidFill>
                <a:latin typeface="Calibri"/>
              </a:rPr>
              <a:t>Clique para editar os estilos do texto de Modelo Global</a:t>
            </a:r>
          </a:p>
          <a:p>
            <a:pPr marL="685800" lvl="1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pt-PT" sz="2400" b="0" strike="noStrike" spc="-1">
                <a:solidFill>
                  <a:srgbClr val="000000"/>
                </a:solidFill>
                <a:latin typeface="Calibri"/>
              </a:rPr>
              <a:t>Segundo nível</a:t>
            </a:r>
          </a:p>
          <a:p>
            <a:pPr marL="1143000" lvl="2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pt-PT" sz="2000" b="0" strike="noStrike" spc="-1">
                <a:solidFill>
                  <a:srgbClr val="000000"/>
                </a:solidFill>
                <a:latin typeface="Calibri"/>
              </a:rPr>
              <a:t>Terceiro nível</a:t>
            </a:r>
          </a:p>
          <a:p>
            <a:pPr marL="1600200" lvl="3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pt-PT" sz="1800" b="0" strike="noStrike" spc="-1">
                <a:solidFill>
                  <a:srgbClr val="000000"/>
                </a:solidFill>
                <a:latin typeface="Calibri"/>
              </a:rPr>
              <a:t>Quarto nível</a:t>
            </a:r>
          </a:p>
          <a:p>
            <a:pPr marL="2057400" lvl="4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pt-PT" sz="1800" b="0" strike="noStrike" spc="-1">
                <a:solidFill>
                  <a:srgbClr val="000000"/>
                </a:solidFill>
                <a:latin typeface="Calibri"/>
              </a:rPr>
              <a:t>Quinto nível</a:t>
            </a:r>
          </a:p>
        </p:txBody>
      </p:sp>
      <p:sp>
        <p:nvSpPr>
          <p:cNvPr id="85" name="PlaceHolder 4"/>
          <p:cNvSpPr>
            <a:spLocks noGrp="1"/>
          </p:cNvSpPr>
          <p:nvPr>
            <p:ph type="dt" idx="7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>
              <a:lnSpc>
                <a:spcPct val="100000"/>
              </a:lnSpc>
              <a:buNone/>
              <a:defRPr lang="pt-PT" sz="1200" b="0" strike="noStrike" spc="-1">
                <a:solidFill>
                  <a:srgbClr val="8B8B8B"/>
                </a:solidFill>
                <a:latin typeface="Calibri"/>
              </a:defRPr>
            </a:lvl1pPr>
          </a:lstStyle>
          <a:p>
            <a:pPr indent="0">
              <a:lnSpc>
                <a:spcPct val="100000"/>
              </a:lnSpc>
              <a:buNone/>
            </a:pPr>
            <a:r>
              <a:rPr lang="pt-PT" sz="1200" b="0" strike="noStrike" spc="-1">
                <a:solidFill>
                  <a:srgbClr val="8B8B8B"/>
                </a:solidFill>
                <a:latin typeface="Calibri"/>
              </a:rPr>
              <a:t>&lt;date/time&gt;</a:t>
            </a:r>
            <a:endParaRPr lang="pt-PT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86" name="PlaceHolder 5"/>
          <p:cNvSpPr>
            <a:spLocks noGrp="1"/>
          </p:cNvSpPr>
          <p:nvPr>
            <p:ph type="ftr" idx="8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 algn="ctr">
              <a:buNone/>
              <a:defRPr lang="pt-PT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t-PT" sz="1400" b="0" strike="noStrike" spc="-1">
                <a:solidFill>
                  <a:srgbClr val="000000"/>
                </a:solidFill>
                <a:latin typeface="Times New Roman"/>
              </a:rPr>
              <a:t>&lt;footer&gt;</a:t>
            </a:r>
          </a:p>
        </p:txBody>
      </p:sp>
      <p:sp>
        <p:nvSpPr>
          <p:cNvPr id="87" name="PlaceHolder 6"/>
          <p:cNvSpPr>
            <a:spLocks noGrp="1"/>
          </p:cNvSpPr>
          <p:nvPr>
            <p:ph type="sldNum" idx="9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 algn="r">
              <a:lnSpc>
                <a:spcPct val="100000"/>
              </a:lnSpc>
              <a:buNone/>
              <a:defRPr lang="pt-PT" sz="1200" b="0" strike="noStrike" spc="-1">
                <a:solidFill>
                  <a:srgbClr val="8B8B8B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4DC7A025-905A-4547-B88C-A60F2F5FE2AF}" type="slidenum">
              <a:rPr lang="pt-PT" sz="1200" b="0" strike="noStrike" spc="-1">
                <a:solidFill>
                  <a:srgbClr val="8B8B8B"/>
                </a:solidFill>
                <a:latin typeface="Calibri"/>
              </a:rPr>
              <a:pPr indent="0" algn="r">
                <a:lnSpc>
                  <a:spcPct val="100000"/>
                </a:lnSpc>
                <a:buNone/>
              </a:pPr>
              <a:t>‹nº›</a:t>
            </a:fld>
            <a:endParaRPr lang="pt-PT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media" Target="../media/media2.mp4"/><Relationship Id="rId7" Type="http://schemas.openxmlformats.org/officeDocument/2006/relationships/image" Target="../media/image3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.png"/><Relationship Id="rId5" Type="http://schemas.openxmlformats.org/officeDocument/2006/relationships/slideLayout" Target="../slideLayouts/slideLayout1.xml"/><Relationship Id="rId4" Type="http://schemas.openxmlformats.org/officeDocument/2006/relationships/video" Target="../media/media2.mp4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5" Type="http://schemas.openxmlformats.org/officeDocument/2006/relationships/image" Target="../media/image8.jp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microsoft.com/office/2007/relationships/media" Target="../media/media7.mp4"/><Relationship Id="rId7" Type="http://schemas.openxmlformats.org/officeDocument/2006/relationships/slideLayout" Target="../slideLayouts/slideLayout1.xml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6" Type="http://schemas.openxmlformats.org/officeDocument/2006/relationships/video" Target="../media/media8.mp4"/><Relationship Id="rId5" Type="http://schemas.microsoft.com/office/2007/relationships/media" Target="../media/media8.mp4"/><Relationship Id="rId10" Type="http://schemas.openxmlformats.org/officeDocument/2006/relationships/image" Target="../media/image11.png"/><Relationship Id="rId4" Type="http://schemas.openxmlformats.org/officeDocument/2006/relationships/video" Target="../media/media7.mp4"/><Relationship Id="rId9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5.xml"/><Relationship Id="rId2" Type="http://schemas.openxmlformats.org/officeDocument/2006/relationships/video" Target="../media/media9.mp4"/><Relationship Id="rId1" Type="http://schemas.microsoft.com/office/2007/relationships/media" Target="../media/media9.mp4"/><Relationship Id="rId5" Type="http://schemas.openxmlformats.org/officeDocument/2006/relationships/image" Target="../media/image13.jpg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0.mp4"/><Relationship Id="rId1" Type="http://schemas.microsoft.com/office/2007/relationships/media" Target="../media/media10.mp4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PlaceHolder 1"/>
          <p:cNvSpPr>
            <a:spLocks noGrp="1"/>
          </p:cNvSpPr>
          <p:nvPr>
            <p:ph type="title"/>
          </p:nvPr>
        </p:nvSpPr>
        <p:spPr>
          <a:xfrm>
            <a:off x="381000" y="2569680"/>
            <a:ext cx="9220200" cy="85932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rmAutofit fontScale="90000"/>
          </a:bodyPr>
          <a:lstStyle/>
          <a:p>
            <a:pPr indent="0" algn="ctr">
              <a:lnSpc>
                <a:spcPct val="90000"/>
              </a:lnSpc>
              <a:buNone/>
            </a:pPr>
            <a:r>
              <a:rPr lang="pt-PT" sz="4000" spc="-1" dirty="0">
                <a:ln>
                  <a:solidFill>
                    <a:srgbClr val="000000"/>
                  </a:solidFill>
                </a:ln>
                <a:solidFill>
                  <a:srgbClr val="FFFFFF"/>
                </a:solidFill>
                <a:highlight>
                  <a:srgbClr val="000000"/>
                </a:highlight>
                <a:latin typeface="Grandview"/>
              </a:rPr>
              <a:t>Revascularização de TIPS através de punção direta do </a:t>
            </a:r>
            <a:r>
              <a:rPr lang="pt-PT" sz="4000" i="1" spc="-1" dirty="0">
                <a:ln>
                  <a:solidFill>
                    <a:srgbClr val="000000"/>
                  </a:solidFill>
                </a:ln>
                <a:solidFill>
                  <a:srgbClr val="FFFFFF"/>
                </a:solidFill>
                <a:highlight>
                  <a:srgbClr val="000000"/>
                </a:highlight>
                <a:latin typeface="Grandview"/>
              </a:rPr>
              <a:t>stent</a:t>
            </a:r>
            <a:endParaRPr lang="pt-PT" sz="4000" b="0" i="1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8" name="PlaceHolder 2"/>
          <p:cNvSpPr>
            <a:spLocks noGrp="1"/>
          </p:cNvSpPr>
          <p:nvPr>
            <p:ph type="dt" idx="10"/>
          </p:nvPr>
        </p:nvSpPr>
        <p:spPr>
          <a:xfrm>
            <a:off x="9972960" y="6540977"/>
            <a:ext cx="2219040" cy="4273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>
            <a:lvl1pPr indent="0">
              <a:lnSpc>
                <a:spcPct val="100000"/>
              </a:lnSpc>
              <a:spcAft>
                <a:spcPts val="601"/>
              </a:spcAft>
              <a:buNone/>
              <a:defRPr lang="pt-PT" sz="1400" b="0" strike="noStrike" spc="-1">
                <a:solidFill>
                  <a:srgbClr val="000000"/>
                </a:solidFill>
                <a:latin typeface="Calibri"/>
              </a:defRPr>
            </a:lvl1pPr>
          </a:lstStyle>
          <a:p>
            <a:pPr indent="0">
              <a:lnSpc>
                <a:spcPct val="100000"/>
              </a:lnSpc>
              <a:spcAft>
                <a:spcPts val="601"/>
              </a:spcAft>
              <a:buNone/>
            </a:pPr>
            <a:r>
              <a:rPr lang="pt-PT" sz="1400" b="0" strike="noStrike" spc="-1" dirty="0">
                <a:solidFill>
                  <a:srgbClr val="000000"/>
                </a:solidFill>
                <a:latin typeface="Calibri"/>
              </a:rPr>
              <a:t>submetido a __ / __ / 2023</a:t>
            </a:r>
            <a:endParaRPr lang="pt-PT" sz="1400" b="0" strike="noStrike" spc="-1" dirty="0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3B7E88A9-8F87-6BE5-76A5-14FA397E0DD3}"/>
              </a:ext>
            </a:extLst>
          </p:cNvPr>
          <p:cNvSpPr/>
          <p:nvPr/>
        </p:nvSpPr>
        <p:spPr>
          <a:xfrm>
            <a:off x="381000" y="4060371"/>
            <a:ext cx="7696200" cy="11987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algn="ctr">
              <a:spcBef>
                <a:spcPts val="217"/>
              </a:spcBef>
            </a:pPr>
            <a:r>
              <a:rPr lang="pt-PT" sz="1600" b="1" spc="-1" dirty="0">
                <a:solidFill>
                  <a:srgbClr val="000000"/>
                </a:solidFill>
                <a:latin typeface="Grandview"/>
              </a:rPr>
              <a:t>Bruno Giesteira | Teresa Neves | Daniel Torres | António Caetano | Nuno Costa</a:t>
            </a:r>
          </a:p>
          <a:p>
            <a:pPr marL="228600" algn="ctr">
              <a:spcBef>
                <a:spcPts val="217"/>
              </a:spcBef>
            </a:pPr>
            <a:r>
              <a:rPr lang="pt-PT" sz="1600" b="1" spc="-1" dirty="0">
                <a:solidFill>
                  <a:srgbClr val="000000"/>
                </a:solidFill>
                <a:latin typeface="Grandview"/>
              </a:rPr>
              <a:t>Élia Coimbra | Tiago Bilhim</a:t>
            </a:r>
          </a:p>
          <a:p>
            <a:pPr marL="228600" algn="ctr">
              <a:spcBef>
                <a:spcPts val="217"/>
              </a:spcBef>
            </a:pPr>
            <a:endParaRPr lang="pt-PT" sz="1050" spc="-1" dirty="0">
              <a:solidFill>
                <a:srgbClr val="000000"/>
              </a:solidFill>
              <a:latin typeface="Grandview"/>
            </a:endParaRPr>
          </a:p>
          <a:p>
            <a:pPr marL="228600" algn="ctr">
              <a:lnSpc>
                <a:spcPct val="90000"/>
              </a:lnSpc>
              <a:spcBef>
                <a:spcPts val="1417"/>
              </a:spcBef>
            </a:pPr>
            <a:r>
              <a:rPr lang="pt-PT" sz="1600" spc="-1" dirty="0">
                <a:solidFill>
                  <a:srgbClr val="000000"/>
                </a:solidFill>
                <a:latin typeface="Grandview"/>
              </a:rPr>
              <a:t>Unidade de Radiologia de Intervenção do Hospital </a:t>
            </a:r>
            <a:r>
              <a:rPr lang="pt-PT" sz="1600" spc="-1" dirty="0" err="1">
                <a:solidFill>
                  <a:srgbClr val="000000"/>
                </a:solidFill>
                <a:latin typeface="Grandview"/>
              </a:rPr>
              <a:t>Curry</a:t>
            </a:r>
            <a:r>
              <a:rPr lang="pt-PT" sz="1600" spc="-1" dirty="0">
                <a:solidFill>
                  <a:srgbClr val="000000"/>
                </a:solidFill>
                <a:latin typeface="Grandview"/>
              </a:rPr>
              <a:t> Cabral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PlaceHolder 1"/>
          <p:cNvSpPr>
            <a:spLocks noGrp="1"/>
          </p:cNvSpPr>
          <p:nvPr>
            <p:ph type="title"/>
          </p:nvPr>
        </p:nvSpPr>
        <p:spPr>
          <a:xfrm>
            <a:off x="838080" y="8348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indent="0">
              <a:lnSpc>
                <a:spcPct val="90000"/>
              </a:lnSpc>
              <a:buNone/>
            </a:pPr>
            <a:r>
              <a:rPr lang="pt-PT" sz="3200" b="0" strike="noStrike" spc="-1" dirty="0">
                <a:ln>
                  <a:solidFill>
                    <a:srgbClr val="000000"/>
                  </a:solidFill>
                </a:ln>
                <a:solidFill>
                  <a:srgbClr val="FFFFFF"/>
                </a:solidFill>
                <a:highlight>
                  <a:srgbClr val="000000"/>
                </a:highlight>
                <a:latin typeface="Grandview"/>
              </a:rPr>
              <a:t>História</a:t>
            </a:r>
            <a:r>
              <a:rPr lang="pt-PT" sz="4400" b="0" strike="noStrike" spc="-1" dirty="0">
                <a:ln>
                  <a:solidFill>
                    <a:srgbClr val="000000"/>
                  </a:solidFill>
                </a:ln>
                <a:solidFill>
                  <a:srgbClr val="FFFFFF"/>
                </a:solidFill>
                <a:highlight>
                  <a:srgbClr val="000000"/>
                </a:highlight>
                <a:latin typeface="Grandview"/>
              </a:rPr>
              <a:t> </a:t>
            </a:r>
            <a:r>
              <a:rPr lang="pt-PT" sz="3200" b="0" strike="noStrike" spc="-1" dirty="0">
                <a:ln>
                  <a:solidFill>
                    <a:srgbClr val="000000"/>
                  </a:solidFill>
                </a:ln>
                <a:solidFill>
                  <a:srgbClr val="FFFFFF"/>
                </a:solidFill>
                <a:highlight>
                  <a:srgbClr val="000000"/>
                </a:highlight>
                <a:latin typeface="Grandview"/>
              </a:rPr>
              <a:t>Clínica</a:t>
            </a:r>
            <a:endParaRPr lang="pt-PT" sz="32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839B3A49-39DC-4BEA-BC63-D26CD4B6DF88}" type="slidenum">
              <a:rPr/>
              <a:pPr/>
              <a:t>2</a:t>
            </a:fld>
            <a:endParaRPr/>
          </a:p>
        </p:txBody>
      </p:sp>
      <p:sp>
        <p:nvSpPr>
          <p:cNvPr id="2" name="PlaceHolder 2">
            <a:extLst>
              <a:ext uri="{FF2B5EF4-FFF2-40B4-BE49-F238E27FC236}">
                <a16:creationId xmlns:a16="http://schemas.microsoft.com/office/drawing/2014/main" id="{318B5B2D-F379-D7E3-27B6-579CA32B8134}"/>
              </a:ext>
            </a:extLst>
          </p:cNvPr>
          <p:cNvSpPr txBox="1">
            <a:spLocks/>
          </p:cNvSpPr>
          <p:nvPr/>
        </p:nvSpPr>
        <p:spPr>
          <a:xfrm>
            <a:off x="990480" y="1977960"/>
            <a:ext cx="7924920" cy="435096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just" defTabSz="914400">
              <a:lnSpc>
                <a:spcPct val="90000"/>
              </a:lnSpc>
              <a:spcBef>
                <a:spcPts val="1417"/>
              </a:spcBef>
            </a:pPr>
            <a:r>
              <a:rPr lang="pt-PT" sz="1600" kern="0" spc="-1" dirty="0">
                <a:solidFill>
                  <a:srgbClr val="000000"/>
                </a:solidFill>
                <a:latin typeface="Grandview"/>
              </a:rPr>
              <a:t>- Homem de 67 anos. </a:t>
            </a:r>
          </a:p>
          <a:p>
            <a:pPr algn="just" defTabSz="914400">
              <a:lnSpc>
                <a:spcPct val="90000"/>
              </a:lnSpc>
              <a:spcBef>
                <a:spcPts val="1417"/>
              </a:spcBef>
            </a:pPr>
            <a:r>
              <a:rPr lang="pt-PT" sz="1600" kern="0" spc="-1" dirty="0">
                <a:solidFill>
                  <a:srgbClr val="000000"/>
                </a:solidFill>
                <a:latin typeface="Grandview"/>
              </a:rPr>
              <a:t>- Doença hepática crónica (DHC) de etiologia </a:t>
            </a:r>
            <a:r>
              <a:rPr lang="pt-PT" sz="1600" kern="0" spc="-1" dirty="0" err="1">
                <a:solidFill>
                  <a:srgbClr val="000000"/>
                </a:solidFill>
                <a:latin typeface="Grandview"/>
              </a:rPr>
              <a:t>etanólica</a:t>
            </a:r>
            <a:r>
              <a:rPr lang="pt-PT" sz="1600" kern="0" spc="-1" dirty="0">
                <a:solidFill>
                  <a:srgbClr val="000000"/>
                </a:solidFill>
                <a:latin typeface="Grandview"/>
              </a:rPr>
              <a:t>, submetido a transplante hepático (TH) em julho de 2016.</a:t>
            </a:r>
          </a:p>
          <a:p>
            <a:pPr algn="just" defTabSz="914400">
              <a:lnSpc>
                <a:spcPct val="90000"/>
              </a:lnSpc>
              <a:spcBef>
                <a:spcPts val="1417"/>
              </a:spcBef>
            </a:pPr>
            <a:r>
              <a:rPr lang="pt-PT" sz="1600" kern="0" spc="-1" dirty="0">
                <a:solidFill>
                  <a:srgbClr val="000000"/>
                </a:solidFill>
                <a:latin typeface="Grandview"/>
              </a:rPr>
              <a:t>	- TH complicado por estenose da veia supra-hepática direita (VSHD) com colocação de stent em outubro de 2016 e realização de angioplastia da VSHD em janeiro de 2022.</a:t>
            </a:r>
          </a:p>
          <a:p>
            <a:pPr algn="just" defTabSz="914400">
              <a:lnSpc>
                <a:spcPct val="90000"/>
              </a:lnSpc>
              <a:spcBef>
                <a:spcPts val="1417"/>
              </a:spcBef>
            </a:pPr>
            <a:r>
              <a:rPr lang="pt-PT" sz="1600" kern="0" spc="-1" dirty="0">
                <a:solidFill>
                  <a:srgbClr val="000000"/>
                </a:solidFill>
                <a:latin typeface="Grandview"/>
              </a:rPr>
              <a:t>- Referenciado para colocação de TIPS por ascite refratária, com necessidade de múltiplas paracenteses (paracenteses a cada 2 semanas).</a:t>
            </a:r>
          </a:p>
          <a:p>
            <a:pPr algn="just" defTabSz="914400">
              <a:lnSpc>
                <a:spcPct val="90000"/>
              </a:lnSpc>
              <a:spcBef>
                <a:spcPts val="1417"/>
              </a:spcBef>
            </a:pPr>
            <a:endParaRPr lang="pt-PT" sz="1600" kern="0" spc="-1" dirty="0">
              <a:solidFill>
                <a:srgbClr val="000000"/>
              </a:solidFill>
              <a:latin typeface="Grandview"/>
            </a:endParaRPr>
          </a:p>
          <a:p>
            <a:pPr algn="just" defTabSz="914400">
              <a:spcBef>
                <a:spcPts val="1417"/>
              </a:spcBef>
            </a:pPr>
            <a:r>
              <a:rPr lang="pt-PT" sz="1600" b="1" kern="0" spc="-1" dirty="0">
                <a:solidFill>
                  <a:srgbClr val="000000"/>
                </a:solidFill>
                <a:latin typeface="Grandview"/>
              </a:rPr>
              <a:t>Antecedentes pessoais: </a:t>
            </a:r>
          </a:p>
          <a:p>
            <a:pPr algn="just" defTabSz="914400">
              <a:spcBef>
                <a:spcPts val="1417"/>
              </a:spcBef>
            </a:pPr>
            <a:r>
              <a:rPr lang="pt-PT" sz="1600" b="1" kern="0" spc="-1" dirty="0">
                <a:solidFill>
                  <a:srgbClr val="000000"/>
                </a:solidFill>
                <a:latin typeface="Grandview"/>
              </a:rPr>
              <a:t>- </a:t>
            </a:r>
            <a:r>
              <a:rPr lang="pt-PT" sz="1600" kern="0" spc="-1" dirty="0">
                <a:solidFill>
                  <a:srgbClr val="000000"/>
                </a:solidFill>
                <a:latin typeface="Grandview"/>
              </a:rPr>
              <a:t>DCH </a:t>
            </a:r>
            <a:r>
              <a:rPr lang="pt-PT" sz="1600" kern="0" spc="-1" dirty="0" err="1">
                <a:solidFill>
                  <a:srgbClr val="000000"/>
                </a:solidFill>
                <a:latin typeface="Grandview"/>
              </a:rPr>
              <a:t>etanólica</a:t>
            </a:r>
            <a:r>
              <a:rPr lang="pt-PT" sz="1600" kern="0" spc="-1" dirty="0">
                <a:solidFill>
                  <a:srgbClr val="000000"/>
                </a:solidFill>
                <a:latin typeface="Grandview"/>
              </a:rPr>
              <a:t> com atividade ligeira - </a:t>
            </a:r>
            <a:r>
              <a:rPr lang="pt-PT" sz="1600" kern="0" spc="-1" dirty="0" err="1">
                <a:solidFill>
                  <a:srgbClr val="000000"/>
                </a:solidFill>
                <a:latin typeface="Grandview"/>
              </a:rPr>
              <a:t>Child-Pugh</a:t>
            </a:r>
            <a:r>
              <a:rPr lang="pt-PT" sz="1600" kern="0" spc="-1" dirty="0">
                <a:solidFill>
                  <a:srgbClr val="000000"/>
                </a:solidFill>
                <a:latin typeface="Grandview"/>
              </a:rPr>
              <a:t> B (8); MELD 10.</a:t>
            </a:r>
          </a:p>
          <a:p>
            <a:pPr algn="just" defTabSz="914400">
              <a:spcBef>
                <a:spcPts val="1417"/>
              </a:spcBef>
            </a:pPr>
            <a:r>
              <a:rPr lang="pt-PT" sz="1600" kern="0" spc="-1" dirty="0">
                <a:solidFill>
                  <a:srgbClr val="000000"/>
                </a:solidFill>
                <a:latin typeface="Grandview"/>
              </a:rPr>
              <a:t>- Hipertensão arterial.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AEFA2BFE-57C8-492D-86C2-1D2AAE7D15D0}" type="slidenum">
              <a:rPr/>
              <a:pPr/>
              <a:t>3</a:t>
            </a:fld>
            <a:endParaRPr/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04DF951B-6487-3767-F93B-E794D5EDBFD0}"/>
              </a:ext>
            </a:extLst>
          </p:cNvPr>
          <p:cNvSpPr/>
          <p:nvPr/>
        </p:nvSpPr>
        <p:spPr>
          <a:xfrm>
            <a:off x="304800" y="730844"/>
            <a:ext cx="4218733" cy="2152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0" algn="just">
              <a:spcBef>
                <a:spcPts val="1417"/>
              </a:spcBef>
              <a:buNone/>
            </a:pPr>
            <a:r>
              <a:rPr lang="pt-PT" sz="1600" u="sng" spc="-1" dirty="0">
                <a:solidFill>
                  <a:srgbClr val="000000"/>
                </a:solidFill>
                <a:latin typeface="Grandview"/>
              </a:rPr>
              <a:t>Submetido a TIPS em 28/09/2022 por ascite refratária</a:t>
            </a:r>
          </a:p>
          <a:p>
            <a:pPr indent="0" algn="just">
              <a:spcBef>
                <a:spcPts val="1417"/>
              </a:spcBef>
              <a:buNone/>
            </a:pPr>
            <a:endParaRPr lang="pt-PT" sz="200" spc="-1" dirty="0">
              <a:solidFill>
                <a:srgbClr val="000000"/>
              </a:solidFill>
              <a:latin typeface="Grandview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pt-PT" sz="1300" spc="-1" dirty="0">
                <a:solidFill>
                  <a:srgbClr val="000000"/>
                </a:solidFill>
                <a:latin typeface="Grandview"/>
              </a:rPr>
              <a:t>Cateterização da supra-hepática direita pelo interior de stent previamente colocado. Punção </a:t>
            </a:r>
            <a:r>
              <a:rPr lang="pt-PT" sz="1300" spc="-1" dirty="0" err="1">
                <a:solidFill>
                  <a:srgbClr val="000000"/>
                </a:solidFill>
                <a:latin typeface="Grandview"/>
              </a:rPr>
              <a:t>ecoguiada</a:t>
            </a:r>
            <a:r>
              <a:rPr lang="pt-PT" sz="1300" spc="-1" dirty="0">
                <a:solidFill>
                  <a:srgbClr val="000000"/>
                </a:solidFill>
                <a:latin typeface="Grandview"/>
              </a:rPr>
              <a:t> da porta direita através da supra-hepática direita. </a:t>
            </a:r>
            <a:br>
              <a:rPr lang="pt-PT" sz="1300" spc="-1" dirty="0">
                <a:solidFill>
                  <a:srgbClr val="000000"/>
                </a:solidFill>
                <a:latin typeface="Grandview"/>
              </a:rPr>
            </a:br>
            <a:r>
              <a:rPr lang="pt-PT" sz="1300" spc="-1" dirty="0">
                <a:solidFill>
                  <a:srgbClr val="000000"/>
                </a:solidFill>
                <a:latin typeface="Grandview"/>
              </a:rPr>
              <a:t>Colocação de prótese </a:t>
            </a:r>
            <a:r>
              <a:rPr lang="pt-PT" sz="1300" i="1" spc="-1" dirty="0" err="1">
                <a:solidFill>
                  <a:srgbClr val="000000"/>
                </a:solidFill>
                <a:latin typeface="Grandview"/>
              </a:rPr>
              <a:t>Viatorr</a:t>
            </a:r>
            <a:r>
              <a:rPr lang="pt-PT" sz="1300" spc="-1" dirty="0">
                <a:solidFill>
                  <a:srgbClr val="000000"/>
                </a:solidFill>
                <a:latin typeface="Grandview"/>
              </a:rPr>
              <a:t> 10/8mm x 8 cm do ramo direito da porta para a VSHD. </a:t>
            </a:r>
            <a:br>
              <a:rPr lang="pt-PT" sz="1300" spc="-1" dirty="0">
                <a:solidFill>
                  <a:srgbClr val="000000"/>
                </a:solidFill>
                <a:latin typeface="Grandview"/>
              </a:rPr>
            </a:br>
            <a:r>
              <a:rPr lang="pt-PT" sz="1300" spc="-1" dirty="0">
                <a:solidFill>
                  <a:srgbClr val="000000"/>
                </a:solidFill>
                <a:latin typeface="Grandview"/>
              </a:rPr>
              <a:t>Sem intercorrências peri-procedimento.</a:t>
            </a:r>
          </a:p>
        </p:txBody>
      </p:sp>
      <p:pic>
        <p:nvPicPr>
          <p:cNvPr id="7" name="Vídeo 10">
            <a:hlinkClick r:id="" action="ppaction://media"/>
            <a:extLst>
              <a:ext uri="{FF2B5EF4-FFF2-40B4-BE49-F238E27FC236}">
                <a16:creationId xmlns:a16="http://schemas.microsoft.com/office/drawing/2014/main" id="{E2D28DF9-B926-09D3-4B33-389825B353C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6"/>
          <a:srcRect t="29245" b="20756"/>
          <a:stretch/>
        </p:blipFill>
        <p:spPr>
          <a:xfrm>
            <a:off x="7698102" y="2959943"/>
            <a:ext cx="4189098" cy="3125544"/>
          </a:xfrm>
          <a:prstGeom prst="rect">
            <a:avLst/>
          </a:prstGeom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3F7A7823-D147-6051-6001-39ADBED9E01D}"/>
              </a:ext>
            </a:extLst>
          </p:cNvPr>
          <p:cNvSpPr/>
          <p:nvPr/>
        </p:nvSpPr>
        <p:spPr>
          <a:xfrm>
            <a:off x="5181600" y="161184"/>
            <a:ext cx="6705600" cy="27835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endParaRPr lang="pt-PT" sz="1300" u="sng" spc="-1" dirty="0">
              <a:solidFill>
                <a:srgbClr val="000000"/>
              </a:solidFill>
              <a:latin typeface="Grandview"/>
            </a:endParaRPr>
          </a:p>
          <a:p>
            <a:pPr algn="just">
              <a:lnSpc>
                <a:spcPct val="115000"/>
              </a:lnSpc>
              <a:spcBef>
                <a:spcPts val="1417"/>
              </a:spcBef>
              <a:spcAft>
                <a:spcPts val="1000"/>
              </a:spcAft>
            </a:pPr>
            <a:r>
              <a:rPr lang="pt-PT" sz="1600" u="sng" spc="-1" dirty="0">
                <a:solidFill>
                  <a:srgbClr val="000000"/>
                </a:solidFill>
                <a:latin typeface="Grandview"/>
              </a:rPr>
              <a:t>24h após o procedimento:</a:t>
            </a: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pt-PT" sz="1300" spc="-1" dirty="0">
                <a:solidFill>
                  <a:srgbClr val="000000"/>
                </a:solidFill>
                <a:latin typeface="Grandview"/>
              </a:rPr>
              <a:t>Inicia febre e hipotensão – iniciada terapêutica antibiótica empírica</a:t>
            </a: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pt-PT" sz="1300" spc="-1" dirty="0">
                <a:solidFill>
                  <a:srgbClr val="000000"/>
                </a:solidFill>
                <a:latin typeface="Grandview"/>
              </a:rPr>
              <a:t>Isolamento do agente </a:t>
            </a:r>
            <a:r>
              <a:rPr lang="pt-PT" sz="1300" i="1" spc="-1" dirty="0" err="1">
                <a:solidFill>
                  <a:srgbClr val="000000"/>
                </a:solidFill>
                <a:latin typeface="Grandview"/>
              </a:rPr>
              <a:t>Enterococcus</a:t>
            </a:r>
            <a:r>
              <a:rPr lang="pt-PT" sz="1300" i="1" spc="-1" dirty="0">
                <a:solidFill>
                  <a:srgbClr val="000000"/>
                </a:solidFill>
                <a:latin typeface="Grandview"/>
              </a:rPr>
              <a:t> </a:t>
            </a:r>
            <a:r>
              <a:rPr lang="pt-PT" sz="1300" i="1" spc="-1" dirty="0" err="1">
                <a:solidFill>
                  <a:srgbClr val="000000"/>
                </a:solidFill>
                <a:latin typeface="Grandview"/>
              </a:rPr>
              <a:t>faecium</a:t>
            </a:r>
            <a:r>
              <a:rPr lang="pt-PT" sz="1300" i="1" spc="-1" dirty="0">
                <a:solidFill>
                  <a:srgbClr val="000000"/>
                </a:solidFill>
                <a:latin typeface="Grandview"/>
              </a:rPr>
              <a:t> </a:t>
            </a:r>
            <a:r>
              <a:rPr lang="pt-PT" sz="1300" spc="-1" dirty="0">
                <a:solidFill>
                  <a:srgbClr val="000000"/>
                </a:solidFill>
                <a:latin typeface="Grandview"/>
              </a:rPr>
              <a:t>em hemocultura do dia 29/09/2022</a:t>
            </a: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pt-PT" sz="1300" spc="-1" dirty="0">
                <a:solidFill>
                  <a:srgbClr val="000000"/>
                </a:solidFill>
                <a:latin typeface="Grandview"/>
              </a:rPr>
              <a:t>Em TC de 10/10/2022 (Figura 2) evidencia permeabilidade do tronco da veia porta com trombose da parte coberta do </a:t>
            </a:r>
            <a:r>
              <a:rPr lang="pt-PT" sz="1300" i="1" spc="-1" dirty="0">
                <a:solidFill>
                  <a:srgbClr val="000000"/>
                </a:solidFill>
                <a:latin typeface="Grandview"/>
              </a:rPr>
              <a:t>stent</a:t>
            </a:r>
            <a:r>
              <a:rPr lang="pt-PT" sz="1300" spc="-1" dirty="0">
                <a:solidFill>
                  <a:srgbClr val="000000"/>
                </a:solidFill>
                <a:latin typeface="Grandview"/>
              </a:rPr>
              <a:t>.</a:t>
            </a: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pt-PT" sz="1300" spc="-1" dirty="0">
                <a:solidFill>
                  <a:srgbClr val="000000"/>
                </a:solidFill>
                <a:latin typeface="Grandview"/>
              </a:rPr>
              <a:t>Face à trombose e provável infeção do TIPS é  referenciado para revascularização do TIPS</a:t>
            </a:r>
          </a:p>
        </p:txBody>
      </p:sp>
      <p:sp>
        <p:nvSpPr>
          <p:cNvPr id="9" name="PlaceHolder 1">
            <a:extLst>
              <a:ext uri="{FF2B5EF4-FFF2-40B4-BE49-F238E27FC236}">
                <a16:creationId xmlns:a16="http://schemas.microsoft.com/office/drawing/2014/main" id="{96117CE9-A27D-1DE1-F6DE-E2B4C97DC0BA}"/>
              </a:ext>
            </a:extLst>
          </p:cNvPr>
          <p:cNvSpPr txBox="1">
            <a:spLocks/>
          </p:cNvSpPr>
          <p:nvPr/>
        </p:nvSpPr>
        <p:spPr>
          <a:xfrm>
            <a:off x="5190744" y="3301967"/>
            <a:ext cx="2358091" cy="2783519"/>
          </a:xfrm>
          <a:prstGeom prst="rect">
            <a:avLst/>
          </a:prstGeom>
          <a:solidFill>
            <a:srgbClr val="E7E6E6">
              <a:alpha val="94902"/>
            </a:srgbClr>
          </a:solidFill>
          <a:ln w="3175">
            <a:solidFill>
              <a:schemeClr val="bg2">
                <a:lumMod val="25000"/>
              </a:schemeClr>
            </a:solidFill>
          </a:ln>
          <a:effectLst>
            <a:softEdge rad="63500"/>
          </a:effectLst>
        </p:spPr>
        <p:txBody>
          <a:bodyPr lIns="0" tIns="0" rIns="0" bIns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01600" algn="just">
              <a:lnSpc>
                <a:spcPct val="120000"/>
              </a:lnSpc>
            </a:pPr>
            <a:r>
              <a:rPr lang="pt-PT" sz="1400" b="1" spc="-1" dirty="0">
                <a:solidFill>
                  <a:srgbClr val="000000"/>
                </a:solidFill>
                <a:latin typeface="Grandview" panose="020B0502040204020203" pitchFamily="34" charset="0"/>
              </a:rPr>
              <a:t>Figura 2 - TC abdominal (10/10/2022)</a:t>
            </a:r>
          </a:p>
          <a:p>
            <a:pPr marL="101600" algn="just">
              <a:lnSpc>
                <a:spcPct val="120000"/>
              </a:lnSpc>
            </a:pPr>
            <a:r>
              <a:rPr lang="pt-PT" sz="1400" spc="-1" dirty="0">
                <a:solidFill>
                  <a:srgbClr val="000000"/>
                </a:solidFill>
                <a:latin typeface="Grandview" panose="020B0502040204020203" pitchFamily="34" charset="0"/>
              </a:rPr>
              <a:t>Imagens de TC no plano axial em fase portal, com evidência de oclusão completa da porção coberta do stent </a:t>
            </a:r>
            <a:r>
              <a:rPr lang="pt-PT" sz="1400" i="1" spc="-1" dirty="0" err="1">
                <a:solidFill>
                  <a:srgbClr val="000000"/>
                </a:solidFill>
                <a:latin typeface="Grandview" panose="020B0502040204020203" pitchFamily="34" charset="0"/>
              </a:rPr>
              <a:t>Viatorr</a:t>
            </a:r>
            <a:r>
              <a:rPr lang="pt-PT" sz="1400" spc="-1" dirty="0">
                <a:solidFill>
                  <a:srgbClr val="000000"/>
                </a:solidFill>
                <a:latin typeface="Grandview" panose="020B0502040204020203" pitchFamily="34" charset="0"/>
              </a:rPr>
              <a:t>, mantendo permeabilidade das extremidades da prótese e do tronco da veia porta.</a:t>
            </a:r>
          </a:p>
        </p:txBody>
      </p:sp>
      <p:pic>
        <p:nvPicPr>
          <p:cNvPr id="6" name="Vídeo 4">
            <a:hlinkClick r:id="" action="ppaction://media"/>
            <a:extLst>
              <a:ext uri="{FF2B5EF4-FFF2-40B4-BE49-F238E27FC236}">
                <a16:creationId xmlns:a16="http://schemas.microsoft.com/office/drawing/2014/main" id="{14E98315-60A6-9CA3-D2AE-B51411F9D1C9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 rotWithShape="1">
          <a:blip r:embed="rId7"/>
          <a:srcRect l="31210" t="5870" r="32464" b="17089"/>
          <a:stretch/>
        </p:blipFill>
        <p:spPr>
          <a:xfrm>
            <a:off x="992349" y="2926415"/>
            <a:ext cx="2843633" cy="2983953"/>
          </a:xfrm>
          <a:prstGeom prst="rect">
            <a:avLst/>
          </a:prstGeom>
        </p:spPr>
      </p:pic>
      <p:sp>
        <p:nvSpPr>
          <p:cNvPr id="4" name="PlaceHolder 1">
            <a:extLst>
              <a:ext uri="{FF2B5EF4-FFF2-40B4-BE49-F238E27FC236}">
                <a16:creationId xmlns:a16="http://schemas.microsoft.com/office/drawing/2014/main" id="{18D5E490-1663-F7CD-7623-E4419CBA7941}"/>
              </a:ext>
            </a:extLst>
          </p:cNvPr>
          <p:cNvSpPr txBox="1">
            <a:spLocks/>
          </p:cNvSpPr>
          <p:nvPr/>
        </p:nvSpPr>
        <p:spPr>
          <a:xfrm>
            <a:off x="70584" y="5996129"/>
            <a:ext cx="4690392" cy="725071"/>
          </a:xfrm>
          <a:prstGeom prst="rect">
            <a:avLst/>
          </a:prstGeom>
          <a:solidFill>
            <a:srgbClr val="E7E6E6">
              <a:alpha val="94902"/>
            </a:srgbClr>
          </a:solidFill>
          <a:ln w="3175">
            <a:solidFill>
              <a:schemeClr val="bg2">
                <a:lumMod val="25000"/>
              </a:schemeClr>
            </a:solidFill>
          </a:ln>
          <a:effectLst>
            <a:softEdge rad="63500"/>
          </a:effectLst>
        </p:spPr>
        <p:txBody>
          <a:bodyPr lIns="0" tIns="0" rIns="0" bIns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01600" algn="just">
              <a:lnSpc>
                <a:spcPct val="120000"/>
              </a:lnSpc>
            </a:pPr>
            <a:r>
              <a:rPr lang="pt-PT" sz="1400" b="1" spc="-1" dirty="0">
                <a:solidFill>
                  <a:srgbClr val="000000"/>
                </a:solidFill>
                <a:latin typeface="Grandview" panose="020B0502040204020203" pitchFamily="34" charset="0"/>
              </a:rPr>
              <a:t>Figura 1 – Colocação de TIPS (28/09/2022)</a:t>
            </a:r>
          </a:p>
          <a:p>
            <a:pPr marL="101600" algn="just">
              <a:lnSpc>
                <a:spcPct val="120000"/>
              </a:lnSpc>
            </a:pPr>
            <a:r>
              <a:rPr lang="pt-PT" sz="1100" spc="-1" dirty="0">
                <a:solidFill>
                  <a:srgbClr val="000000"/>
                </a:solidFill>
                <a:latin typeface="Grandview" panose="020B0502040204020203" pitchFamily="34" charset="0"/>
              </a:rPr>
              <a:t>Imagens de fluoroscopia com colocação de prótese </a:t>
            </a:r>
            <a:r>
              <a:rPr lang="pt-PT" sz="1100" i="1" spc="-1" dirty="0" err="1">
                <a:solidFill>
                  <a:srgbClr val="000000"/>
                </a:solidFill>
                <a:latin typeface="Grandview" panose="020B0502040204020203" pitchFamily="34" charset="0"/>
              </a:rPr>
              <a:t>Viatorr</a:t>
            </a:r>
            <a:r>
              <a:rPr lang="pt-PT" sz="1100" spc="-1" dirty="0">
                <a:solidFill>
                  <a:srgbClr val="000000"/>
                </a:solidFill>
                <a:latin typeface="Grandview" panose="020B0502040204020203" pitchFamily="34" charset="0"/>
              </a:rPr>
              <a:t> de 10/8x80mm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00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video>
              <p:cMediaNode vol="80000" mute="1">
                <p:cTn id="13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8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C3BF1F44-D978-4D42-903A-494840A7003A}" type="slidenum">
              <a:rPr/>
              <a:pPr/>
              <a:t>4</a:t>
            </a:fld>
            <a:endParaRPr/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79C3972E-336D-D410-DF6A-D9DEC8AA540D}"/>
              </a:ext>
            </a:extLst>
          </p:cNvPr>
          <p:cNvSpPr/>
          <p:nvPr/>
        </p:nvSpPr>
        <p:spPr>
          <a:xfrm>
            <a:off x="685801" y="2133600"/>
            <a:ext cx="5029200" cy="21720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0" algn="just">
              <a:spcBef>
                <a:spcPts val="1417"/>
              </a:spcBef>
              <a:buNone/>
            </a:pPr>
            <a:r>
              <a:rPr lang="pt-PT" sz="1600" u="sng" spc="-1" dirty="0">
                <a:solidFill>
                  <a:srgbClr val="000000"/>
                </a:solidFill>
                <a:latin typeface="Grandview"/>
              </a:rPr>
              <a:t>Submetido a revascularização do TIPS em 10/10/2022 por trombose do stent</a:t>
            </a: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br>
              <a:rPr lang="pt-PT" sz="1300" spc="-1" dirty="0">
                <a:solidFill>
                  <a:srgbClr val="000000"/>
                </a:solidFill>
                <a:latin typeface="Grandview"/>
              </a:rPr>
            </a:br>
            <a:r>
              <a:rPr lang="pt-PT" sz="1300" spc="-1" dirty="0">
                <a:solidFill>
                  <a:srgbClr val="000000"/>
                </a:solidFill>
                <a:latin typeface="Grandview"/>
              </a:rPr>
              <a:t>Durante o procedimento foi ultrapassada a trombose no interior do stent, por via </a:t>
            </a:r>
            <a:r>
              <a:rPr lang="pt-PT" sz="1300" spc="-1" dirty="0" err="1">
                <a:solidFill>
                  <a:srgbClr val="000000"/>
                </a:solidFill>
                <a:latin typeface="Grandview"/>
              </a:rPr>
              <a:t>tranjugular</a:t>
            </a:r>
            <a:r>
              <a:rPr lang="pt-PT" sz="1300" spc="-1" dirty="0">
                <a:solidFill>
                  <a:srgbClr val="000000"/>
                </a:solidFill>
                <a:latin typeface="Grandview"/>
              </a:rPr>
              <a:t>, com confirmação da sua oclusão completa em </a:t>
            </a:r>
            <a:r>
              <a:rPr lang="pt-PT" sz="1300" spc="-1" dirty="0" err="1">
                <a:solidFill>
                  <a:srgbClr val="000000"/>
                </a:solidFill>
                <a:latin typeface="Grandview"/>
              </a:rPr>
              <a:t>portografia</a:t>
            </a:r>
            <a:r>
              <a:rPr lang="pt-PT" sz="1300" spc="-1" dirty="0">
                <a:solidFill>
                  <a:srgbClr val="000000"/>
                </a:solidFill>
                <a:latin typeface="Grandview"/>
              </a:rPr>
              <a:t> direta</a:t>
            </a:r>
            <a:br>
              <a:rPr lang="pt-PT" sz="1300" spc="-1" dirty="0">
                <a:solidFill>
                  <a:srgbClr val="000000"/>
                </a:solidFill>
                <a:latin typeface="Grandview"/>
              </a:rPr>
            </a:br>
            <a:r>
              <a:rPr lang="pt-PT" sz="1300" spc="-1" dirty="0">
                <a:solidFill>
                  <a:srgbClr val="000000"/>
                </a:solidFill>
                <a:latin typeface="Grandview"/>
              </a:rPr>
              <a:t>Colocado novo </a:t>
            </a:r>
            <a:r>
              <a:rPr lang="pt-PT" sz="1300" i="1" spc="-1" dirty="0" err="1">
                <a:solidFill>
                  <a:srgbClr val="000000"/>
                </a:solidFill>
                <a:latin typeface="Grandview"/>
              </a:rPr>
              <a:t>Viatorr</a:t>
            </a:r>
            <a:r>
              <a:rPr lang="pt-PT" sz="1300" spc="-1" dirty="0">
                <a:solidFill>
                  <a:srgbClr val="000000"/>
                </a:solidFill>
                <a:latin typeface="Grandview"/>
              </a:rPr>
              <a:t> 10/8x80mm no interior do stent prévio (Figura 3) associado a angioplastia mecânica por balão a 6mm </a:t>
            </a:r>
            <a:br>
              <a:rPr lang="pt-PT" sz="1300" spc="-1" dirty="0">
                <a:solidFill>
                  <a:srgbClr val="000000"/>
                </a:solidFill>
                <a:latin typeface="Grandview"/>
              </a:rPr>
            </a:br>
            <a:r>
              <a:rPr lang="pt-PT" sz="1300" spc="-1" dirty="0" err="1">
                <a:solidFill>
                  <a:srgbClr val="000000"/>
                </a:solidFill>
                <a:latin typeface="Grandview"/>
              </a:rPr>
              <a:t>Portografia</a:t>
            </a:r>
            <a:r>
              <a:rPr lang="pt-PT" sz="1300" spc="-1" dirty="0">
                <a:solidFill>
                  <a:srgbClr val="000000"/>
                </a:solidFill>
                <a:latin typeface="Grandview"/>
              </a:rPr>
              <a:t> final com bom resultado técnico – TIPS patente. </a:t>
            </a:r>
            <a:endParaRPr lang="pt-PT" sz="1300" u="sng" spc="-1" dirty="0">
              <a:solidFill>
                <a:srgbClr val="000000"/>
              </a:solidFill>
              <a:latin typeface="Grandview"/>
            </a:endParaRPr>
          </a:p>
        </p:txBody>
      </p:sp>
      <p:pic>
        <p:nvPicPr>
          <p:cNvPr id="13" name="Vídeo 12">
            <a:hlinkClick r:id="" action="ppaction://media"/>
            <a:extLst>
              <a:ext uri="{FF2B5EF4-FFF2-40B4-BE49-F238E27FC236}">
                <a16:creationId xmlns:a16="http://schemas.microsoft.com/office/drawing/2014/main" id="{77892CB0-4459-59DE-EA92-BE8A0FF7A52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l="3316" t="17422" r="7150" b="19245"/>
          <a:stretch/>
        </p:blipFill>
        <p:spPr>
          <a:xfrm>
            <a:off x="6477000" y="1219200"/>
            <a:ext cx="3429000" cy="3619500"/>
          </a:xfrm>
          <a:prstGeom prst="rect">
            <a:avLst/>
          </a:prstGeom>
        </p:spPr>
      </p:pic>
      <p:sp>
        <p:nvSpPr>
          <p:cNvPr id="6" name="PlaceHolder 1">
            <a:extLst>
              <a:ext uri="{FF2B5EF4-FFF2-40B4-BE49-F238E27FC236}">
                <a16:creationId xmlns:a16="http://schemas.microsoft.com/office/drawing/2014/main" id="{2F2A3260-EBD5-51FB-25BE-3F5CC93B5D3F}"/>
              </a:ext>
            </a:extLst>
          </p:cNvPr>
          <p:cNvSpPr txBox="1">
            <a:spLocks/>
          </p:cNvSpPr>
          <p:nvPr/>
        </p:nvSpPr>
        <p:spPr>
          <a:xfrm>
            <a:off x="5867400" y="4838700"/>
            <a:ext cx="5081016" cy="1058332"/>
          </a:xfrm>
          <a:prstGeom prst="rect">
            <a:avLst/>
          </a:prstGeom>
          <a:solidFill>
            <a:srgbClr val="E7E6E6">
              <a:alpha val="94902"/>
            </a:srgbClr>
          </a:solidFill>
          <a:ln w="3175">
            <a:solidFill>
              <a:schemeClr val="bg2">
                <a:lumMod val="25000"/>
              </a:schemeClr>
            </a:solidFill>
          </a:ln>
          <a:effectLst>
            <a:softEdge rad="63500"/>
          </a:effectLst>
        </p:spPr>
        <p:txBody>
          <a:bodyPr lIns="0" tIns="0" rIns="0" bIns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01600" algn="just">
              <a:lnSpc>
                <a:spcPct val="120000"/>
              </a:lnSpc>
            </a:pPr>
            <a:r>
              <a:rPr lang="pt-PT" sz="1400" b="1" spc="-1" dirty="0">
                <a:solidFill>
                  <a:srgbClr val="000000"/>
                </a:solidFill>
                <a:latin typeface="Grandview" panose="020B0502040204020203" pitchFamily="34" charset="0"/>
              </a:rPr>
              <a:t>Figura 3 – Revascularização do TIPS</a:t>
            </a:r>
          </a:p>
          <a:p>
            <a:pPr marL="101600" algn="just">
              <a:lnSpc>
                <a:spcPct val="120000"/>
              </a:lnSpc>
            </a:pPr>
            <a:r>
              <a:rPr lang="pt-PT" sz="1400" spc="-1" dirty="0">
                <a:solidFill>
                  <a:srgbClr val="000000"/>
                </a:solidFill>
                <a:latin typeface="Grandview" panose="020B0502040204020203" pitchFamily="34" charset="0"/>
              </a:rPr>
              <a:t>Imagens de fluoroscopia com colocação de nova prótese </a:t>
            </a:r>
            <a:r>
              <a:rPr lang="pt-PT" sz="1400" i="1" spc="-1" dirty="0" err="1">
                <a:solidFill>
                  <a:srgbClr val="000000"/>
                </a:solidFill>
                <a:latin typeface="Grandview" panose="020B0502040204020203" pitchFamily="34" charset="0"/>
              </a:rPr>
              <a:t>Viatorr</a:t>
            </a:r>
            <a:r>
              <a:rPr lang="pt-PT" sz="1400" spc="-1" dirty="0">
                <a:solidFill>
                  <a:srgbClr val="000000"/>
                </a:solidFill>
                <a:latin typeface="Grandview" panose="020B0502040204020203" pitchFamily="34" charset="0"/>
              </a:rPr>
              <a:t> de 10/8x80mm no interior do lúmen do stent prévio ocluído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video>
              <p:cMediaNode vol="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1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C3BF1F44-D978-4D42-903A-494840A7003A}" type="slidenum">
              <a:rPr/>
              <a:pPr/>
              <a:t>5</a:t>
            </a:fld>
            <a:endParaRPr dirty="0"/>
          </a:p>
        </p:txBody>
      </p:sp>
      <p:pic>
        <p:nvPicPr>
          <p:cNvPr id="15" name="Vídeo 14">
            <a:hlinkClick r:id="" action="ppaction://media"/>
            <a:extLst>
              <a:ext uri="{FF2B5EF4-FFF2-40B4-BE49-F238E27FC236}">
                <a16:creationId xmlns:a16="http://schemas.microsoft.com/office/drawing/2014/main" id="{79B0BAB4-A777-4FE8-2716-CB4AA69AEBC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t="28889" b="21853"/>
          <a:stretch/>
        </p:blipFill>
        <p:spPr>
          <a:xfrm>
            <a:off x="6553200" y="1242021"/>
            <a:ext cx="5078479" cy="3732848"/>
          </a:xfrm>
          <a:prstGeom prst="rect">
            <a:avLst/>
          </a:prstGeom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AA626551-6C9E-5631-5C7A-2EA3032E3770}"/>
              </a:ext>
            </a:extLst>
          </p:cNvPr>
          <p:cNvSpPr/>
          <p:nvPr/>
        </p:nvSpPr>
        <p:spPr>
          <a:xfrm>
            <a:off x="420624" y="1600200"/>
            <a:ext cx="5943600" cy="32764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pt-PT" sz="1300" u="sng" spc="-1" dirty="0">
                <a:solidFill>
                  <a:srgbClr val="000000"/>
                </a:solidFill>
                <a:latin typeface="Grandview"/>
              </a:rPr>
              <a:t>Boa evolução clínica </a:t>
            </a:r>
            <a:r>
              <a:rPr lang="pt-PT" sz="1300" spc="-1" dirty="0">
                <a:solidFill>
                  <a:srgbClr val="000000"/>
                </a:solidFill>
                <a:latin typeface="Grandview"/>
              </a:rPr>
              <a:t>nos primeiros </a:t>
            </a:r>
            <a:r>
              <a:rPr lang="pt-PT" sz="1300" u="sng" spc="-1" dirty="0">
                <a:solidFill>
                  <a:srgbClr val="000000"/>
                </a:solidFill>
                <a:latin typeface="Grandview"/>
              </a:rPr>
              <a:t>6 meses </a:t>
            </a:r>
            <a:r>
              <a:rPr lang="pt-PT" sz="1300" spc="-1" dirty="0">
                <a:solidFill>
                  <a:srgbClr val="000000"/>
                </a:solidFill>
                <a:latin typeface="Grandview"/>
              </a:rPr>
              <a:t>após a revascularização do TIPS com diminuição da frequência de paracenteses evacuadoras</a:t>
            </a: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pt-PT" sz="1300" spc="-1" dirty="0">
                <a:solidFill>
                  <a:srgbClr val="000000"/>
                </a:solidFill>
                <a:latin typeface="Grandview"/>
              </a:rPr>
              <a:t>Em junho de 2023 apresenta agravamento clínica, com aumento progressivo da necessidade de paracenteses, por ascite refratária</a:t>
            </a: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endParaRPr lang="pt-PT" sz="1300" u="sng" spc="-1" dirty="0">
              <a:solidFill>
                <a:srgbClr val="000000"/>
              </a:solidFill>
              <a:latin typeface="Grandview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pt-PT" sz="1400" u="sng" spc="-1" dirty="0">
                <a:solidFill>
                  <a:srgbClr val="000000"/>
                </a:solidFill>
                <a:latin typeface="Grandview"/>
              </a:rPr>
              <a:t>Em setembro de 2023, 11 meses após a </a:t>
            </a:r>
            <a:r>
              <a:rPr lang="pt-PT" sz="1400" u="sng" spc="-1" dirty="0" err="1">
                <a:solidFill>
                  <a:srgbClr val="000000"/>
                </a:solidFill>
                <a:latin typeface="Grandview"/>
              </a:rPr>
              <a:t>re-vascularização</a:t>
            </a:r>
            <a:r>
              <a:rPr lang="pt-PT" sz="1400" u="sng" spc="-1" dirty="0">
                <a:solidFill>
                  <a:srgbClr val="000000"/>
                </a:solidFill>
                <a:latin typeface="Grandview"/>
              </a:rPr>
              <a:t>, realiza TC </a:t>
            </a:r>
            <a:r>
              <a:rPr lang="pt-PT" sz="1400" u="sng" spc="-1" dirty="0" err="1">
                <a:solidFill>
                  <a:srgbClr val="000000"/>
                </a:solidFill>
                <a:latin typeface="Grandview"/>
              </a:rPr>
              <a:t>abdomino</a:t>
            </a:r>
            <a:r>
              <a:rPr lang="pt-PT" sz="1400" u="sng" spc="-1" dirty="0">
                <a:solidFill>
                  <a:srgbClr val="000000"/>
                </a:solidFill>
                <a:latin typeface="Grandview"/>
              </a:rPr>
              <a:t>-pélvica de seguimento, a 01/09/2023 (Figura 4):</a:t>
            </a: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pt-PT" sz="1300" spc="-1" dirty="0">
                <a:solidFill>
                  <a:srgbClr val="000000"/>
                </a:solidFill>
                <a:latin typeface="Grandview"/>
              </a:rPr>
              <a:t>Identificado TIPS localizado na VSHD e ramo portal direito, com ausência de opacificação </a:t>
            </a:r>
            <a:r>
              <a:rPr lang="pt-PT" sz="1300" spc="-1" dirty="0" err="1">
                <a:solidFill>
                  <a:srgbClr val="000000"/>
                </a:solidFill>
                <a:latin typeface="Grandview"/>
              </a:rPr>
              <a:t>endoluminal</a:t>
            </a:r>
            <a:r>
              <a:rPr lang="pt-PT" sz="1300" spc="-1" dirty="0">
                <a:solidFill>
                  <a:srgbClr val="000000"/>
                </a:solidFill>
                <a:latin typeface="Grandview"/>
              </a:rPr>
              <a:t>, sugerindo trombose do stent. Tronco da veia porta com lúmen filiforme, com trombose parcial.  </a:t>
            </a: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pt-PT" sz="1300" spc="-1" dirty="0">
                <a:solidFill>
                  <a:srgbClr val="000000"/>
                </a:solidFill>
                <a:latin typeface="Grandview"/>
              </a:rPr>
              <a:t>Referenciado para nova revascularização do TIPS.</a:t>
            </a:r>
          </a:p>
        </p:txBody>
      </p:sp>
      <p:sp>
        <p:nvSpPr>
          <p:cNvPr id="7" name="PlaceHolder 1">
            <a:extLst>
              <a:ext uri="{FF2B5EF4-FFF2-40B4-BE49-F238E27FC236}">
                <a16:creationId xmlns:a16="http://schemas.microsoft.com/office/drawing/2014/main" id="{6FFADFBC-6172-2195-EDBF-3C4EEAEE4867}"/>
              </a:ext>
            </a:extLst>
          </p:cNvPr>
          <p:cNvSpPr txBox="1">
            <a:spLocks/>
          </p:cNvSpPr>
          <p:nvPr/>
        </p:nvSpPr>
        <p:spPr>
          <a:xfrm>
            <a:off x="6531864" y="5181600"/>
            <a:ext cx="5202936" cy="1539600"/>
          </a:xfrm>
          <a:prstGeom prst="rect">
            <a:avLst/>
          </a:prstGeom>
          <a:solidFill>
            <a:srgbClr val="E7E6E6">
              <a:alpha val="94902"/>
            </a:srgbClr>
          </a:solidFill>
          <a:ln w="3175">
            <a:solidFill>
              <a:schemeClr val="bg2">
                <a:lumMod val="25000"/>
              </a:schemeClr>
            </a:solidFill>
          </a:ln>
          <a:effectLst>
            <a:softEdge rad="63500"/>
          </a:effectLst>
        </p:spPr>
        <p:txBody>
          <a:bodyPr lIns="0" tIns="0" rIns="0" bIns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01600" algn="just">
              <a:lnSpc>
                <a:spcPct val="120000"/>
              </a:lnSpc>
            </a:pPr>
            <a:r>
              <a:rPr lang="pt-PT" sz="1400" b="1" spc="-1" dirty="0">
                <a:solidFill>
                  <a:srgbClr val="000000"/>
                </a:solidFill>
                <a:latin typeface="Grandview" panose="020B0502040204020203" pitchFamily="34" charset="0"/>
              </a:rPr>
              <a:t>Figura 4 - TC abdominal (01/09/2023)</a:t>
            </a:r>
          </a:p>
          <a:p>
            <a:pPr marL="101600" algn="just">
              <a:lnSpc>
                <a:spcPct val="120000"/>
              </a:lnSpc>
            </a:pPr>
            <a:r>
              <a:rPr lang="pt-PT" sz="1400" spc="-1" dirty="0">
                <a:solidFill>
                  <a:srgbClr val="000000"/>
                </a:solidFill>
                <a:latin typeface="Grandview" panose="020B0502040204020203" pitchFamily="34" charset="0"/>
              </a:rPr>
              <a:t>Imagens de TC no plano axial em fase portal, com evidência de oclusão completa do stent </a:t>
            </a:r>
            <a:r>
              <a:rPr lang="pt-PT" sz="1400" i="1" spc="-1" dirty="0" err="1">
                <a:solidFill>
                  <a:srgbClr val="000000"/>
                </a:solidFill>
                <a:latin typeface="Grandview" panose="020B0502040204020203" pitchFamily="34" charset="0"/>
              </a:rPr>
              <a:t>Viatorr</a:t>
            </a:r>
            <a:r>
              <a:rPr lang="pt-PT" sz="1400" spc="-1" dirty="0">
                <a:solidFill>
                  <a:srgbClr val="000000"/>
                </a:solidFill>
                <a:latin typeface="Grandview" panose="020B0502040204020203" pitchFamily="34" charset="0"/>
              </a:rPr>
              <a:t>, com calibre filiforme do tronco da veia porta, sugerindo trombose parcial. Identifica-se ainda </a:t>
            </a:r>
            <a:r>
              <a:rPr lang="pt-PT" sz="1400" spc="-1" dirty="0" err="1">
                <a:solidFill>
                  <a:srgbClr val="000000"/>
                </a:solidFill>
                <a:latin typeface="Grandview" panose="020B0502040204020203" pitchFamily="34" charset="0"/>
              </a:rPr>
              <a:t>volumose</a:t>
            </a:r>
            <a:r>
              <a:rPr lang="pt-PT" sz="1400" spc="-1" dirty="0">
                <a:solidFill>
                  <a:srgbClr val="000000"/>
                </a:solidFill>
                <a:latin typeface="Grandview" panose="020B0502040204020203" pitchFamily="34" charset="0"/>
              </a:rPr>
              <a:t> derrame pleural direito</a:t>
            </a:r>
          </a:p>
        </p:txBody>
      </p:sp>
    </p:spTree>
    <p:extLst>
      <p:ext uri="{BB962C8B-B14F-4D97-AF65-F5344CB8AC3E}">
        <p14:creationId xmlns:p14="http://schemas.microsoft.com/office/powerpoint/2010/main" val="7755365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714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PlaceHolder 1"/>
          <p:cNvSpPr>
            <a:spLocks noGrp="1"/>
          </p:cNvSpPr>
          <p:nvPr>
            <p:ph type="title"/>
          </p:nvPr>
        </p:nvSpPr>
        <p:spPr>
          <a:xfrm>
            <a:off x="824760" y="1080000"/>
            <a:ext cx="10515240" cy="720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indent="0">
              <a:lnSpc>
                <a:spcPct val="90000"/>
              </a:lnSpc>
              <a:buNone/>
            </a:pPr>
            <a:r>
              <a:rPr lang="pt-PT" sz="3200" b="0" strike="noStrike" spc="-1">
                <a:ln>
                  <a:solidFill>
                    <a:srgbClr val="000000"/>
                  </a:solidFill>
                </a:ln>
                <a:solidFill>
                  <a:srgbClr val="FFFFFF"/>
                </a:solidFill>
                <a:highlight>
                  <a:srgbClr val="000000"/>
                </a:highlight>
                <a:latin typeface="Grandview"/>
              </a:rPr>
              <a:t>Plano Terapêutico</a:t>
            </a:r>
            <a:endParaRPr lang="pt-PT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442663F4-1ECB-497B-9EB4-F3E23550C156}" type="slidenum">
              <a:rPr/>
              <a:pPr/>
              <a:t>6</a:t>
            </a:fld>
            <a:endParaRPr/>
          </a:p>
        </p:txBody>
      </p:sp>
      <p:sp>
        <p:nvSpPr>
          <p:cNvPr id="2" name="PlaceHolder 2">
            <a:extLst>
              <a:ext uri="{FF2B5EF4-FFF2-40B4-BE49-F238E27FC236}">
                <a16:creationId xmlns:a16="http://schemas.microsoft.com/office/drawing/2014/main" id="{B2EFB4DC-7800-242E-94E2-3A3E376A6916}"/>
              </a:ext>
            </a:extLst>
          </p:cNvPr>
          <p:cNvSpPr txBox="1">
            <a:spLocks/>
          </p:cNvSpPr>
          <p:nvPr/>
        </p:nvSpPr>
        <p:spPr>
          <a:xfrm>
            <a:off x="824761" y="3185306"/>
            <a:ext cx="8090639" cy="3171213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just" defTabSz="914400">
              <a:spcBef>
                <a:spcPts val="1417"/>
              </a:spcBef>
              <a:tabLst>
                <a:tab pos="1897063" algn="l"/>
                <a:tab pos="1987550" algn="l"/>
                <a:tab pos="2038350" algn="l"/>
              </a:tabLst>
            </a:pPr>
            <a:r>
              <a:rPr lang="pt-PT" sz="1600" b="1" kern="0" spc="-1" dirty="0">
                <a:solidFill>
                  <a:srgbClr val="000000"/>
                </a:solidFill>
                <a:latin typeface="Grandview"/>
              </a:rPr>
              <a:t>Procedimento: </a:t>
            </a:r>
            <a:r>
              <a:rPr lang="pt-PT" sz="1600" kern="0" spc="-1" dirty="0">
                <a:solidFill>
                  <a:srgbClr val="000000"/>
                </a:solidFill>
                <a:latin typeface="Grandview"/>
              </a:rPr>
              <a:t>Revascularização do TIPS, angioplastia mecânica, trombólise farmacológica e colocação de próteses vasculares</a:t>
            </a:r>
          </a:p>
          <a:p>
            <a:pPr algn="just" defTabSz="914400">
              <a:lnSpc>
                <a:spcPct val="150000"/>
              </a:lnSpc>
              <a:spcBef>
                <a:spcPts val="1417"/>
              </a:spcBef>
            </a:pPr>
            <a:endParaRPr lang="pt-PT" sz="1100" kern="0" spc="-1" dirty="0">
              <a:solidFill>
                <a:srgbClr val="000000"/>
              </a:solidFill>
              <a:latin typeface="Grandview"/>
            </a:endParaRPr>
          </a:p>
          <a:p>
            <a:pPr algn="just" defTabSz="914400">
              <a:spcBef>
                <a:spcPts val="1417"/>
              </a:spcBef>
            </a:pPr>
            <a:r>
              <a:rPr lang="pt-PT" sz="1600" b="1" kern="0" spc="-1" dirty="0">
                <a:solidFill>
                  <a:srgbClr val="000000"/>
                </a:solidFill>
                <a:latin typeface="Grandview"/>
              </a:rPr>
              <a:t>Indicação: </a:t>
            </a:r>
            <a:r>
              <a:rPr lang="pt-PT" sz="1600" kern="0" spc="-1" dirty="0">
                <a:solidFill>
                  <a:srgbClr val="000000"/>
                </a:solidFill>
                <a:latin typeface="Grandview"/>
              </a:rPr>
              <a:t>Doente com DHC em TH, com trombose do TIPS, com persistência de ascite refratária e hidrotórax direito</a:t>
            </a:r>
          </a:p>
          <a:p>
            <a:pPr algn="just" defTabSz="914400">
              <a:lnSpc>
                <a:spcPct val="150000"/>
              </a:lnSpc>
              <a:spcBef>
                <a:spcPts val="1417"/>
              </a:spcBef>
            </a:pPr>
            <a:endParaRPr lang="pt-PT" sz="1100" kern="0" spc="-1" dirty="0">
              <a:solidFill>
                <a:srgbClr val="000000"/>
              </a:solidFill>
              <a:latin typeface="Grandview"/>
            </a:endParaRPr>
          </a:p>
          <a:p>
            <a:pPr algn="just" defTabSz="914400">
              <a:spcBef>
                <a:spcPts val="1417"/>
              </a:spcBef>
            </a:pPr>
            <a:r>
              <a:rPr lang="pt-PT" sz="1600" b="1" kern="0" spc="-1" dirty="0">
                <a:solidFill>
                  <a:srgbClr val="000000"/>
                </a:solidFill>
                <a:latin typeface="Grandview"/>
              </a:rPr>
              <a:t>Acesso vascular: </a:t>
            </a:r>
            <a:r>
              <a:rPr lang="pt-PT" sz="1600" kern="0" spc="-1" dirty="0">
                <a:solidFill>
                  <a:srgbClr val="000000"/>
                </a:solidFill>
                <a:latin typeface="Grandview"/>
              </a:rPr>
              <a:t>Veia jugular interna direita</a:t>
            </a:r>
          </a:p>
          <a:p>
            <a:pPr algn="just" defTabSz="914400">
              <a:spcBef>
                <a:spcPts val="1417"/>
              </a:spcBef>
            </a:pPr>
            <a:r>
              <a:rPr lang="pt-PT" sz="1600" b="1" kern="0" spc="-1" dirty="0">
                <a:solidFill>
                  <a:srgbClr val="000000"/>
                </a:solidFill>
                <a:latin typeface="Grandview"/>
              </a:rPr>
              <a:t>Acesso não vascular: </a:t>
            </a:r>
            <a:r>
              <a:rPr lang="pt-PT" sz="1600" kern="0" spc="-1" dirty="0">
                <a:solidFill>
                  <a:srgbClr val="000000"/>
                </a:solidFill>
                <a:latin typeface="Grandview"/>
              </a:rPr>
              <a:t>Acesso </a:t>
            </a:r>
            <a:r>
              <a:rPr lang="pt-PT" sz="1600" kern="0" spc="-1" dirty="0" err="1">
                <a:solidFill>
                  <a:srgbClr val="000000"/>
                </a:solidFill>
                <a:latin typeface="Grandview"/>
              </a:rPr>
              <a:t>trans-hepático</a:t>
            </a:r>
            <a:r>
              <a:rPr lang="pt-PT" sz="1600" kern="0" spc="-1" dirty="0">
                <a:solidFill>
                  <a:srgbClr val="000000"/>
                </a:solidFill>
                <a:latin typeface="Grandview"/>
              </a:rPr>
              <a:t> por punção direta </a:t>
            </a:r>
            <a:r>
              <a:rPr lang="pt-PT" sz="1600" kern="0" spc="-1" dirty="0" err="1">
                <a:solidFill>
                  <a:srgbClr val="000000"/>
                </a:solidFill>
                <a:latin typeface="Grandview"/>
              </a:rPr>
              <a:t>ecoguiada</a:t>
            </a:r>
            <a:r>
              <a:rPr lang="pt-PT" sz="1600" kern="0" spc="-1" dirty="0">
                <a:solidFill>
                  <a:srgbClr val="000000"/>
                </a:solidFill>
                <a:latin typeface="Grandview"/>
              </a:rPr>
              <a:t> do </a:t>
            </a:r>
            <a:r>
              <a:rPr lang="pt-PT" sz="1600" i="1" kern="0" spc="-1" dirty="0">
                <a:solidFill>
                  <a:srgbClr val="000000"/>
                </a:solidFill>
                <a:latin typeface="Grandview"/>
              </a:rPr>
              <a:t>stent</a:t>
            </a:r>
          </a:p>
          <a:p>
            <a:pPr algn="just" defTabSz="914400">
              <a:spcBef>
                <a:spcPts val="1417"/>
              </a:spcBef>
            </a:pPr>
            <a:endParaRPr lang="pt-PT" sz="1600" kern="0" spc="-1" dirty="0">
              <a:solidFill>
                <a:srgbClr val="000000"/>
              </a:solidFill>
              <a:latin typeface="Grandview"/>
            </a:endParaRPr>
          </a:p>
        </p:txBody>
      </p:sp>
      <p:sp>
        <p:nvSpPr>
          <p:cNvPr id="3" name="Retângulo Arredondado 7">
            <a:extLst>
              <a:ext uri="{FF2B5EF4-FFF2-40B4-BE49-F238E27FC236}">
                <a16:creationId xmlns:a16="http://schemas.microsoft.com/office/drawing/2014/main" id="{17645F70-EBC4-9D11-A412-A044E23738AB}"/>
              </a:ext>
            </a:extLst>
          </p:cNvPr>
          <p:cNvSpPr/>
          <p:nvPr/>
        </p:nvSpPr>
        <p:spPr>
          <a:xfrm>
            <a:off x="0" y="2052138"/>
            <a:ext cx="12191999" cy="553791"/>
          </a:xfrm>
          <a:prstGeom prst="roundRect">
            <a:avLst/>
          </a:prstGeom>
          <a:solidFill>
            <a:schemeClr val="bg2"/>
          </a:solidFill>
          <a:ln>
            <a:noFill/>
          </a:ln>
          <a:effectLst>
            <a:outerShdw blurRad="50800" dist="50800" dir="2580000" algn="ctr" rotWithShape="0">
              <a:srgbClr val="000000">
                <a:alpha val="14000"/>
              </a:srgbClr>
            </a:outerShdw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pt-PT" sz="1600" b="1" spc="-1" dirty="0">
                <a:solidFill>
                  <a:srgbClr val="000000"/>
                </a:solidFill>
                <a:latin typeface="Grandview"/>
              </a:rPr>
              <a:t>	Diagnóstico:  Trombose completa do TIPS, com trombose parcial do tronco da veia porta  </a:t>
            </a:r>
            <a:endParaRPr lang="pt-PT" sz="1600" spc="-1" dirty="0">
              <a:solidFill>
                <a:srgbClr val="000000"/>
              </a:solidFill>
              <a:latin typeface="Grandview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PlaceHolder 1"/>
          <p:cNvSpPr>
            <a:spLocks noGrp="1"/>
          </p:cNvSpPr>
          <p:nvPr>
            <p:ph type="title"/>
          </p:nvPr>
        </p:nvSpPr>
        <p:spPr>
          <a:xfrm>
            <a:off x="566670" y="228600"/>
            <a:ext cx="10515240" cy="6102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indent="0">
              <a:lnSpc>
                <a:spcPct val="90000"/>
              </a:lnSpc>
              <a:buNone/>
            </a:pPr>
            <a:r>
              <a:rPr lang="pt-PT" sz="3200" b="0" strike="noStrike" spc="-1" dirty="0">
                <a:ln>
                  <a:solidFill>
                    <a:srgbClr val="000000"/>
                  </a:solidFill>
                </a:ln>
                <a:solidFill>
                  <a:srgbClr val="FFFFFF"/>
                </a:solidFill>
                <a:highlight>
                  <a:srgbClr val="000000"/>
                </a:highlight>
                <a:latin typeface="Grandview"/>
              </a:rPr>
              <a:t>Resultados Obtidos</a:t>
            </a:r>
            <a:endParaRPr lang="pt-PT" sz="32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482D67F1-BDCE-4387-855F-057A09FCEC84}" type="slidenum">
              <a:rPr/>
              <a:pPr/>
              <a:t>7</a:t>
            </a:fld>
            <a:endParaRPr/>
          </a:p>
        </p:txBody>
      </p:sp>
      <p:sp>
        <p:nvSpPr>
          <p:cNvPr id="2" name="PlaceHolder 2">
            <a:extLst>
              <a:ext uri="{FF2B5EF4-FFF2-40B4-BE49-F238E27FC236}">
                <a16:creationId xmlns:a16="http://schemas.microsoft.com/office/drawing/2014/main" id="{3DA2C9EC-6D41-0A33-33D5-8772B0D90CE3}"/>
              </a:ext>
            </a:extLst>
          </p:cNvPr>
          <p:cNvSpPr txBox="1">
            <a:spLocks/>
          </p:cNvSpPr>
          <p:nvPr/>
        </p:nvSpPr>
        <p:spPr>
          <a:xfrm>
            <a:off x="609600" y="953232"/>
            <a:ext cx="11346288" cy="533724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just" defTabSz="914400">
              <a:lnSpc>
                <a:spcPct val="130000"/>
              </a:lnSpc>
              <a:spcBef>
                <a:spcPts val="1417"/>
              </a:spcBef>
              <a:defRPr/>
            </a:pPr>
            <a:r>
              <a:rPr lang="pt-PT" sz="1300" kern="0" spc="-1" dirty="0">
                <a:solidFill>
                  <a:srgbClr val="000000"/>
                </a:solidFill>
                <a:latin typeface="Grandview" panose="020B0502040204020203" pitchFamily="34" charset="0"/>
              </a:rPr>
              <a:t>- Abordagem da veia jugular interna direita </a:t>
            </a:r>
            <a:r>
              <a:rPr lang="pt-PT" sz="1300" kern="0" spc="-1" dirty="0" err="1">
                <a:solidFill>
                  <a:srgbClr val="000000"/>
                </a:solidFill>
                <a:latin typeface="Grandview" panose="020B0502040204020203" pitchFamily="34" charset="0"/>
              </a:rPr>
              <a:t>ecoguiada</a:t>
            </a:r>
            <a:r>
              <a:rPr lang="pt-PT" sz="1300" kern="0" spc="-1" dirty="0">
                <a:solidFill>
                  <a:srgbClr val="000000"/>
                </a:solidFill>
                <a:latin typeface="Grandview" panose="020B0502040204020203" pitchFamily="34" charset="0"/>
              </a:rPr>
              <a:t>;</a:t>
            </a:r>
          </a:p>
          <a:p>
            <a:pPr algn="just" defTabSz="914400">
              <a:lnSpc>
                <a:spcPct val="130000"/>
              </a:lnSpc>
              <a:spcBef>
                <a:spcPts val="1417"/>
              </a:spcBef>
              <a:defRPr/>
            </a:pPr>
            <a:r>
              <a:rPr lang="pt-PT" sz="1300" kern="0" spc="-1" dirty="0">
                <a:solidFill>
                  <a:srgbClr val="000000"/>
                </a:solidFill>
                <a:latin typeface="Grandview" panose="020B0502040204020203" pitchFamily="34" charset="0"/>
              </a:rPr>
              <a:t>- Múltiplas tentativas de cateterização do stent de TIPS por via </a:t>
            </a:r>
            <a:r>
              <a:rPr lang="pt-PT" sz="1300" kern="0" spc="-1" dirty="0" err="1">
                <a:solidFill>
                  <a:srgbClr val="000000"/>
                </a:solidFill>
                <a:latin typeface="Grandview" panose="020B0502040204020203" pitchFamily="34" charset="0"/>
              </a:rPr>
              <a:t>transjugular</a:t>
            </a:r>
            <a:r>
              <a:rPr lang="pt-PT" sz="1300" kern="0" spc="-1" dirty="0">
                <a:solidFill>
                  <a:srgbClr val="000000"/>
                </a:solidFill>
                <a:latin typeface="Grandview" panose="020B0502040204020203" pitchFamily="34" charset="0"/>
              </a:rPr>
              <a:t> sem sucesso;</a:t>
            </a:r>
          </a:p>
          <a:p>
            <a:pPr algn="just" defTabSz="914400">
              <a:lnSpc>
                <a:spcPct val="130000"/>
              </a:lnSpc>
              <a:spcBef>
                <a:spcPts val="1417"/>
              </a:spcBef>
              <a:defRPr/>
            </a:pPr>
            <a:r>
              <a:rPr lang="pt-PT" sz="1300" kern="0" spc="-1" dirty="0">
                <a:solidFill>
                  <a:srgbClr val="000000"/>
                </a:solidFill>
                <a:latin typeface="Grandview" panose="020B0502040204020203" pitchFamily="34" charset="0"/>
              </a:rPr>
              <a:t>- Abordagem percutânea do lúmen do TIPS sob orientação ecográfica, com recurso a agulha de 21G;</a:t>
            </a:r>
          </a:p>
          <a:p>
            <a:pPr algn="just" defTabSz="914400">
              <a:lnSpc>
                <a:spcPct val="130000"/>
              </a:lnSpc>
              <a:spcBef>
                <a:spcPts val="1417"/>
              </a:spcBef>
              <a:defRPr/>
            </a:pPr>
            <a:r>
              <a:rPr lang="pt-PT" sz="1300" kern="0" spc="-1" dirty="0">
                <a:solidFill>
                  <a:srgbClr val="000000"/>
                </a:solidFill>
                <a:latin typeface="Grandview" panose="020B0502040204020203" pitchFamily="34" charset="0"/>
              </a:rPr>
              <a:t>- Passagem de fio-guia rígido de 0.035’’ pelo lúmen do TIPS prévio em sentido retrógrado, ultrapassando a área de oclusão, até ao lúmen da veia cava inferior;</a:t>
            </a:r>
          </a:p>
          <a:p>
            <a:pPr algn="just" defTabSz="914400">
              <a:lnSpc>
                <a:spcPct val="130000"/>
              </a:lnSpc>
              <a:spcBef>
                <a:spcPts val="1417"/>
              </a:spcBef>
              <a:defRPr/>
            </a:pPr>
            <a:endParaRPr lang="pt-PT" sz="1300" kern="0" spc="-1" dirty="0">
              <a:solidFill>
                <a:srgbClr val="000000"/>
              </a:solidFill>
              <a:latin typeface="Grandview" panose="020B0502040204020203" pitchFamily="34" charset="0"/>
            </a:endParaRPr>
          </a:p>
          <a:p>
            <a:pPr algn="just" defTabSz="914400">
              <a:lnSpc>
                <a:spcPct val="130000"/>
              </a:lnSpc>
              <a:spcBef>
                <a:spcPts val="1417"/>
              </a:spcBef>
              <a:defRPr/>
            </a:pPr>
            <a:endParaRPr lang="pt-PT" sz="1300" kern="0" spc="-1" dirty="0">
              <a:solidFill>
                <a:srgbClr val="000000"/>
              </a:solidFill>
              <a:latin typeface="Grandview" panose="020B0502040204020203" pitchFamily="34" charset="0"/>
            </a:endParaRPr>
          </a:p>
          <a:p>
            <a:pPr algn="just" defTabSz="914400">
              <a:lnSpc>
                <a:spcPct val="130000"/>
              </a:lnSpc>
              <a:spcBef>
                <a:spcPts val="1417"/>
              </a:spcBef>
              <a:defRPr/>
            </a:pPr>
            <a:r>
              <a:rPr lang="pt-PT" sz="1300" kern="0" spc="-1" dirty="0">
                <a:solidFill>
                  <a:srgbClr val="000000"/>
                </a:solidFill>
                <a:latin typeface="Grandview" panose="020B0502040204020203" pitchFamily="34" charset="0"/>
              </a:rPr>
              <a:t> </a:t>
            </a:r>
          </a:p>
        </p:txBody>
      </p:sp>
      <p:pic>
        <p:nvPicPr>
          <p:cNvPr id="5" name="Imagem 4" descr="Uma imagem com captura de ecrã, preto e branco, preto, monocromático&#10;&#10;Descrição gerada automaticamente">
            <a:extLst>
              <a:ext uri="{FF2B5EF4-FFF2-40B4-BE49-F238E27FC236}">
                <a16:creationId xmlns:a16="http://schemas.microsoft.com/office/drawing/2014/main" id="{CDBFCA8C-8859-AFE3-20D7-FE572CE6131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29" t="20650" r="11813" b="33834"/>
          <a:stretch/>
        </p:blipFill>
        <p:spPr>
          <a:xfrm>
            <a:off x="685800" y="3055944"/>
            <a:ext cx="3803904" cy="3234528"/>
          </a:xfrm>
          <a:prstGeom prst="rect">
            <a:avLst/>
          </a:prstGeom>
        </p:spPr>
      </p:pic>
      <p:sp>
        <p:nvSpPr>
          <p:cNvPr id="6" name="PlaceHolder 1">
            <a:extLst>
              <a:ext uri="{FF2B5EF4-FFF2-40B4-BE49-F238E27FC236}">
                <a16:creationId xmlns:a16="http://schemas.microsoft.com/office/drawing/2014/main" id="{30D1DCB1-4E50-9B0D-9614-1423C2A142DA}"/>
              </a:ext>
            </a:extLst>
          </p:cNvPr>
          <p:cNvSpPr txBox="1">
            <a:spLocks/>
          </p:cNvSpPr>
          <p:nvPr/>
        </p:nvSpPr>
        <p:spPr>
          <a:xfrm>
            <a:off x="4803650" y="3431731"/>
            <a:ext cx="3349750" cy="2207069"/>
          </a:xfrm>
          <a:prstGeom prst="rect">
            <a:avLst/>
          </a:prstGeom>
          <a:solidFill>
            <a:srgbClr val="E7E6E6">
              <a:alpha val="94902"/>
            </a:srgbClr>
          </a:solidFill>
          <a:ln w="3175">
            <a:solidFill>
              <a:schemeClr val="bg2">
                <a:lumMod val="25000"/>
              </a:schemeClr>
            </a:solidFill>
          </a:ln>
          <a:effectLst>
            <a:softEdge rad="63500"/>
          </a:effectLst>
        </p:spPr>
        <p:txBody>
          <a:bodyPr lIns="0" tIns="0" rIns="0" bIns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01600" algn="just">
              <a:lnSpc>
                <a:spcPct val="120000"/>
              </a:lnSpc>
            </a:pPr>
            <a:r>
              <a:rPr lang="pt-PT" sz="1400" b="1" spc="-1" dirty="0">
                <a:solidFill>
                  <a:srgbClr val="000000"/>
                </a:solidFill>
                <a:latin typeface="Grandview" panose="020B0502040204020203" pitchFamily="34" charset="0"/>
              </a:rPr>
              <a:t>Figura 5 – Revascularização de TIPS (08/11/2023)</a:t>
            </a:r>
          </a:p>
          <a:p>
            <a:pPr marL="101600" algn="just">
              <a:lnSpc>
                <a:spcPct val="120000"/>
              </a:lnSpc>
            </a:pPr>
            <a:r>
              <a:rPr lang="pt-PT" sz="1400" spc="-1" dirty="0">
                <a:solidFill>
                  <a:srgbClr val="000000"/>
                </a:solidFill>
                <a:latin typeface="Grandview" panose="020B0502040204020203" pitchFamily="34" charset="0"/>
              </a:rPr>
              <a:t>Imagem de fluoroscopia onde se observa punção </a:t>
            </a:r>
            <a:r>
              <a:rPr lang="pt-PT" sz="1400" spc="-1" dirty="0" err="1">
                <a:solidFill>
                  <a:srgbClr val="000000"/>
                </a:solidFill>
                <a:latin typeface="Grandview" panose="020B0502040204020203" pitchFamily="34" charset="0"/>
              </a:rPr>
              <a:t>trans-hepática</a:t>
            </a:r>
            <a:r>
              <a:rPr lang="pt-PT" sz="1400" spc="-1" dirty="0">
                <a:solidFill>
                  <a:srgbClr val="000000"/>
                </a:solidFill>
                <a:latin typeface="Grandview" panose="020B0502040204020203" pitchFamily="34" charset="0"/>
              </a:rPr>
              <a:t> direta do TIPS, com passagem de fio-guia no seu lúmen, para subsequente uso de </a:t>
            </a:r>
            <a:r>
              <a:rPr lang="pt-PT" sz="1400" i="1" spc="-1" dirty="0" err="1">
                <a:solidFill>
                  <a:srgbClr val="000000"/>
                </a:solidFill>
                <a:latin typeface="Grandview" panose="020B0502040204020203" pitchFamily="34" charset="0"/>
              </a:rPr>
              <a:t>snare</a:t>
            </a:r>
            <a:r>
              <a:rPr lang="pt-PT" sz="1400" spc="-1" dirty="0">
                <a:solidFill>
                  <a:srgbClr val="000000"/>
                </a:solidFill>
                <a:latin typeface="Grandview" panose="020B0502040204020203" pitchFamily="34" charset="0"/>
              </a:rPr>
              <a:t> pelo acesso jugular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PlaceHolder 1"/>
          <p:cNvSpPr>
            <a:spLocks noGrp="1"/>
          </p:cNvSpPr>
          <p:nvPr>
            <p:ph type="title"/>
          </p:nvPr>
        </p:nvSpPr>
        <p:spPr>
          <a:xfrm>
            <a:off x="566670" y="228600"/>
            <a:ext cx="10515240" cy="6102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indent="0">
              <a:lnSpc>
                <a:spcPct val="90000"/>
              </a:lnSpc>
              <a:buNone/>
            </a:pPr>
            <a:r>
              <a:rPr lang="pt-PT" sz="3200" b="0" strike="noStrike" spc="-1" dirty="0">
                <a:ln>
                  <a:solidFill>
                    <a:srgbClr val="000000"/>
                  </a:solidFill>
                </a:ln>
                <a:solidFill>
                  <a:srgbClr val="FFFFFF"/>
                </a:solidFill>
                <a:highlight>
                  <a:srgbClr val="000000"/>
                </a:highlight>
                <a:latin typeface="Grandview"/>
              </a:rPr>
              <a:t>Resultados Obtidos</a:t>
            </a:r>
            <a:endParaRPr lang="pt-PT" sz="32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482D67F1-BDCE-4387-855F-057A09FCEC84}" type="slidenum">
              <a:rPr/>
              <a:pPr/>
              <a:t>8</a:t>
            </a:fld>
            <a:endParaRPr/>
          </a:p>
        </p:txBody>
      </p:sp>
      <p:sp>
        <p:nvSpPr>
          <p:cNvPr id="2" name="PlaceHolder 2">
            <a:extLst>
              <a:ext uri="{FF2B5EF4-FFF2-40B4-BE49-F238E27FC236}">
                <a16:creationId xmlns:a16="http://schemas.microsoft.com/office/drawing/2014/main" id="{3DA2C9EC-6D41-0A33-33D5-8772B0D90CE3}"/>
              </a:ext>
            </a:extLst>
          </p:cNvPr>
          <p:cNvSpPr txBox="1">
            <a:spLocks/>
          </p:cNvSpPr>
          <p:nvPr/>
        </p:nvSpPr>
        <p:spPr>
          <a:xfrm>
            <a:off x="618744" y="953232"/>
            <a:ext cx="11346288" cy="533724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just" defTabSz="914400">
              <a:lnSpc>
                <a:spcPct val="130000"/>
              </a:lnSpc>
              <a:spcBef>
                <a:spcPts val="1417"/>
              </a:spcBef>
              <a:defRPr/>
            </a:pPr>
            <a:r>
              <a:rPr lang="pt-PT" sz="1300" kern="0" spc="-1" dirty="0">
                <a:solidFill>
                  <a:srgbClr val="000000"/>
                </a:solidFill>
                <a:latin typeface="Grandview" panose="020B0502040204020203" pitchFamily="34" charset="0"/>
              </a:rPr>
              <a:t>- Uso de </a:t>
            </a:r>
            <a:r>
              <a:rPr lang="pt-PT" sz="1300" i="1" kern="0" spc="-1" dirty="0" err="1">
                <a:solidFill>
                  <a:srgbClr val="000000"/>
                </a:solidFill>
                <a:latin typeface="Grandview" panose="020B0502040204020203" pitchFamily="34" charset="0"/>
              </a:rPr>
              <a:t>snare</a:t>
            </a:r>
            <a:r>
              <a:rPr lang="pt-PT" sz="1300" i="1" kern="0" spc="-1" dirty="0">
                <a:solidFill>
                  <a:srgbClr val="000000"/>
                </a:solidFill>
                <a:latin typeface="Grandview" panose="020B0502040204020203" pitchFamily="34" charset="0"/>
              </a:rPr>
              <a:t> </a:t>
            </a:r>
            <a:r>
              <a:rPr lang="pt-PT" sz="1300" i="1" kern="0" spc="-1" dirty="0" err="1">
                <a:solidFill>
                  <a:srgbClr val="000000"/>
                </a:solidFill>
                <a:latin typeface="Grandview" panose="020B0502040204020203" pitchFamily="34" charset="0"/>
              </a:rPr>
              <a:t>gooseneck</a:t>
            </a:r>
            <a:r>
              <a:rPr lang="pt-PT" sz="1300" i="1" kern="0" spc="-1" dirty="0">
                <a:solidFill>
                  <a:srgbClr val="000000"/>
                </a:solidFill>
                <a:latin typeface="Grandview" panose="020B0502040204020203" pitchFamily="34" charset="0"/>
              </a:rPr>
              <a:t> </a:t>
            </a:r>
            <a:r>
              <a:rPr lang="pt-PT" sz="1300" kern="0" spc="-1" dirty="0">
                <a:solidFill>
                  <a:srgbClr val="000000"/>
                </a:solidFill>
                <a:latin typeface="Grandview" panose="020B0502040204020203" pitchFamily="34" charset="0"/>
              </a:rPr>
              <a:t>de 15mm pelo acesso jugular direito, com </a:t>
            </a:r>
            <a:r>
              <a:rPr lang="pt-PT" sz="1300" i="1" kern="0" spc="-1" dirty="0" err="1">
                <a:solidFill>
                  <a:srgbClr val="000000"/>
                </a:solidFill>
                <a:latin typeface="Grandview" panose="020B0502040204020203" pitchFamily="34" charset="0"/>
              </a:rPr>
              <a:t>snare</a:t>
            </a:r>
            <a:r>
              <a:rPr lang="pt-PT" sz="1300" kern="0" spc="-1" dirty="0">
                <a:solidFill>
                  <a:srgbClr val="000000"/>
                </a:solidFill>
                <a:latin typeface="Grandview" panose="020B0502040204020203" pitchFamily="34" charset="0"/>
              </a:rPr>
              <a:t> da extremidade </a:t>
            </a:r>
            <a:r>
              <a:rPr lang="pt-PT" sz="1300" i="1" kern="0" spc="-1" dirty="0" err="1">
                <a:solidFill>
                  <a:srgbClr val="000000"/>
                </a:solidFill>
                <a:latin typeface="Grandview" panose="020B0502040204020203" pitchFamily="34" charset="0"/>
              </a:rPr>
              <a:t>floopy</a:t>
            </a:r>
            <a:r>
              <a:rPr lang="pt-PT" sz="1300" kern="0" spc="-1" dirty="0">
                <a:solidFill>
                  <a:srgbClr val="000000"/>
                </a:solidFill>
                <a:latin typeface="Grandview" panose="020B0502040204020203" pitchFamily="34" charset="0"/>
              </a:rPr>
              <a:t> do fio-guia e a sua externalização pelo acesso jugular.  Este passo permitiu assegurar o acesso venoso porto-sistémico – técnica de “</a:t>
            </a:r>
            <a:r>
              <a:rPr lang="pt-PT" sz="1300" i="1" kern="0" spc="-1" dirty="0" err="1">
                <a:solidFill>
                  <a:srgbClr val="000000"/>
                </a:solidFill>
                <a:latin typeface="Grandview" panose="020B0502040204020203" pitchFamily="34" charset="0"/>
              </a:rPr>
              <a:t>flossing</a:t>
            </a:r>
            <a:r>
              <a:rPr lang="pt-PT" sz="1300" kern="0" spc="-1" dirty="0">
                <a:solidFill>
                  <a:srgbClr val="000000"/>
                </a:solidFill>
                <a:latin typeface="Grandview" panose="020B0502040204020203" pitchFamily="34" charset="0"/>
              </a:rPr>
              <a:t>”;</a:t>
            </a:r>
          </a:p>
          <a:p>
            <a:pPr algn="just" defTabSz="914400">
              <a:lnSpc>
                <a:spcPct val="130000"/>
              </a:lnSpc>
              <a:spcBef>
                <a:spcPts val="1417"/>
              </a:spcBef>
              <a:defRPr/>
            </a:pPr>
            <a:r>
              <a:rPr lang="pt-PT" sz="1300" kern="0" spc="-1" dirty="0">
                <a:solidFill>
                  <a:srgbClr val="000000"/>
                </a:solidFill>
                <a:latin typeface="Grandview" panose="020B0502040204020203" pitchFamily="34" charset="0"/>
              </a:rPr>
              <a:t>- Cateterização do lúmen do TIPS com cateter </a:t>
            </a:r>
            <a:r>
              <a:rPr lang="pt-PT" sz="1300" i="1" kern="0" spc="-1" dirty="0" err="1">
                <a:solidFill>
                  <a:srgbClr val="000000"/>
                </a:solidFill>
                <a:latin typeface="Grandview" panose="020B0502040204020203" pitchFamily="34" charset="0"/>
              </a:rPr>
              <a:t>Berenstein</a:t>
            </a:r>
            <a:r>
              <a:rPr lang="pt-PT" sz="1300" kern="0" spc="-1" dirty="0">
                <a:solidFill>
                  <a:srgbClr val="000000"/>
                </a:solidFill>
                <a:latin typeface="Grandview" panose="020B0502040204020203" pitchFamily="34" charset="0"/>
              </a:rPr>
              <a:t> 5Fr e posterior cateterização da veia porta e veia mesentérica superior;</a:t>
            </a:r>
          </a:p>
          <a:p>
            <a:pPr algn="just" defTabSz="914400">
              <a:lnSpc>
                <a:spcPct val="130000"/>
              </a:lnSpc>
              <a:spcBef>
                <a:spcPts val="1417"/>
              </a:spcBef>
              <a:defRPr/>
            </a:pPr>
            <a:r>
              <a:rPr lang="pt-PT" sz="1300" kern="0" spc="-1" dirty="0">
                <a:solidFill>
                  <a:srgbClr val="000000"/>
                </a:solidFill>
                <a:latin typeface="Grandview" panose="020B0502040204020203" pitchFamily="34" charset="0"/>
              </a:rPr>
              <a:t>- </a:t>
            </a:r>
            <a:r>
              <a:rPr lang="pt-PT" sz="1300" kern="0" spc="-1" dirty="0" err="1">
                <a:solidFill>
                  <a:srgbClr val="000000"/>
                </a:solidFill>
                <a:latin typeface="Grandview" panose="020B0502040204020203" pitchFamily="34" charset="0"/>
              </a:rPr>
              <a:t>Portografia</a:t>
            </a:r>
            <a:r>
              <a:rPr lang="pt-PT" sz="1300" kern="0" spc="-1" dirty="0">
                <a:solidFill>
                  <a:srgbClr val="000000"/>
                </a:solidFill>
                <a:latin typeface="Grandview" panose="020B0502040204020203" pitchFamily="34" charset="0"/>
              </a:rPr>
              <a:t> revela redução do calibre do tronco da veia porta e oclusão do </a:t>
            </a:r>
            <a:r>
              <a:rPr lang="pt-PT" sz="1300" i="1" kern="0" spc="-1" dirty="0">
                <a:solidFill>
                  <a:srgbClr val="000000"/>
                </a:solidFill>
                <a:latin typeface="Grandview" panose="020B0502040204020203" pitchFamily="34" charset="0"/>
              </a:rPr>
              <a:t>stent</a:t>
            </a:r>
            <a:r>
              <a:rPr lang="pt-PT" sz="1300" kern="0" spc="-1" dirty="0">
                <a:solidFill>
                  <a:srgbClr val="000000"/>
                </a:solidFill>
                <a:latin typeface="Grandview" panose="020B0502040204020203" pitchFamily="34" charset="0"/>
              </a:rPr>
              <a:t> de TIPS;</a:t>
            </a:r>
          </a:p>
          <a:p>
            <a:pPr algn="just" defTabSz="914400">
              <a:lnSpc>
                <a:spcPct val="130000"/>
              </a:lnSpc>
              <a:spcBef>
                <a:spcPts val="1417"/>
              </a:spcBef>
              <a:defRPr/>
            </a:pPr>
            <a:r>
              <a:rPr lang="pt-PT" sz="1300" kern="0" spc="-1" dirty="0">
                <a:solidFill>
                  <a:srgbClr val="000000"/>
                </a:solidFill>
                <a:latin typeface="Grandview" panose="020B0502040204020203" pitchFamily="34" charset="0"/>
              </a:rPr>
              <a:t>- Realizada angioplastia por balão 10 e 12 mm;</a:t>
            </a:r>
          </a:p>
          <a:p>
            <a:pPr algn="just" defTabSz="914400">
              <a:lnSpc>
                <a:spcPct val="130000"/>
              </a:lnSpc>
              <a:spcBef>
                <a:spcPts val="1417"/>
              </a:spcBef>
              <a:defRPr/>
            </a:pPr>
            <a:endParaRPr lang="pt-PT" sz="1300" kern="0" spc="-1" dirty="0">
              <a:solidFill>
                <a:srgbClr val="000000"/>
              </a:solidFill>
              <a:latin typeface="Grandview" panose="020B0502040204020203" pitchFamily="34" charset="0"/>
            </a:endParaRPr>
          </a:p>
          <a:p>
            <a:pPr algn="just" defTabSz="914400">
              <a:lnSpc>
                <a:spcPct val="130000"/>
              </a:lnSpc>
              <a:spcBef>
                <a:spcPts val="1417"/>
              </a:spcBef>
              <a:defRPr/>
            </a:pPr>
            <a:endParaRPr lang="pt-PT" sz="1300" kern="0" spc="-1" dirty="0">
              <a:solidFill>
                <a:srgbClr val="000000"/>
              </a:solidFill>
              <a:latin typeface="Grandview" panose="020B0502040204020203" pitchFamily="34" charset="0"/>
            </a:endParaRPr>
          </a:p>
          <a:p>
            <a:pPr algn="just" defTabSz="914400">
              <a:lnSpc>
                <a:spcPct val="130000"/>
              </a:lnSpc>
              <a:spcBef>
                <a:spcPts val="1417"/>
              </a:spcBef>
              <a:defRPr/>
            </a:pPr>
            <a:endParaRPr lang="pt-PT" sz="1300" kern="0" spc="-1" dirty="0">
              <a:solidFill>
                <a:srgbClr val="000000"/>
              </a:solidFill>
              <a:latin typeface="Grandview" panose="020B0502040204020203" pitchFamily="34" charset="0"/>
            </a:endParaRPr>
          </a:p>
          <a:p>
            <a:pPr algn="just" defTabSz="914400">
              <a:lnSpc>
                <a:spcPct val="130000"/>
              </a:lnSpc>
              <a:spcBef>
                <a:spcPts val="1417"/>
              </a:spcBef>
              <a:defRPr/>
            </a:pPr>
            <a:endParaRPr lang="pt-PT" sz="1300" kern="0" spc="-1" dirty="0">
              <a:solidFill>
                <a:srgbClr val="000000"/>
              </a:solidFill>
              <a:latin typeface="Grandview" panose="020B0502040204020203" pitchFamily="34" charset="0"/>
            </a:endParaRPr>
          </a:p>
          <a:p>
            <a:pPr algn="just" defTabSz="914400">
              <a:lnSpc>
                <a:spcPct val="130000"/>
              </a:lnSpc>
              <a:spcBef>
                <a:spcPts val="1417"/>
              </a:spcBef>
              <a:defRPr/>
            </a:pPr>
            <a:endParaRPr lang="pt-PT" sz="1300" kern="0" spc="-1" dirty="0">
              <a:solidFill>
                <a:srgbClr val="000000"/>
              </a:solidFill>
              <a:latin typeface="Grandview" panose="020B0502040204020203" pitchFamily="34" charset="0"/>
            </a:endParaRPr>
          </a:p>
          <a:p>
            <a:pPr algn="just" defTabSz="914400">
              <a:lnSpc>
                <a:spcPct val="130000"/>
              </a:lnSpc>
              <a:spcBef>
                <a:spcPts val="1417"/>
              </a:spcBef>
              <a:defRPr/>
            </a:pPr>
            <a:r>
              <a:rPr lang="pt-PT" sz="1300" kern="0" spc="-1" dirty="0">
                <a:solidFill>
                  <a:srgbClr val="000000"/>
                </a:solidFill>
                <a:latin typeface="Grandview" panose="020B0502040204020203" pitchFamily="34" charset="0"/>
              </a:rPr>
              <a:t> </a:t>
            </a:r>
          </a:p>
        </p:txBody>
      </p:sp>
      <p:pic>
        <p:nvPicPr>
          <p:cNvPr id="3" name="Vídeo 47">
            <a:hlinkClick r:id="" action="ppaction://media"/>
            <a:extLst>
              <a:ext uri="{FF2B5EF4-FFF2-40B4-BE49-F238E27FC236}">
                <a16:creationId xmlns:a16="http://schemas.microsoft.com/office/drawing/2014/main" id="{C9CF8010-2BF5-4F6F-7875-A3CB778A22E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t="16666" b="20000"/>
          <a:stretch/>
        </p:blipFill>
        <p:spPr>
          <a:xfrm>
            <a:off x="685800" y="2971800"/>
            <a:ext cx="2971800" cy="2808582"/>
          </a:xfrm>
          <a:prstGeom prst="rect">
            <a:avLst/>
          </a:prstGeom>
        </p:spPr>
      </p:pic>
      <p:sp>
        <p:nvSpPr>
          <p:cNvPr id="5" name="PlaceHolder 1">
            <a:extLst>
              <a:ext uri="{FF2B5EF4-FFF2-40B4-BE49-F238E27FC236}">
                <a16:creationId xmlns:a16="http://schemas.microsoft.com/office/drawing/2014/main" id="{507BFC79-6F06-D6AD-8E33-F1E1C6027863}"/>
              </a:ext>
            </a:extLst>
          </p:cNvPr>
          <p:cNvSpPr txBox="1">
            <a:spLocks/>
          </p:cNvSpPr>
          <p:nvPr/>
        </p:nvSpPr>
        <p:spPr>
          <a:xfrm>
            <a:off x="208680" y="5623560"/>
            <a:ext cx="3806830" cy="1219200"/>
          </a:xfrm>
          <a:prstGeom prst="rect">
            <a:avLst/>
          </a:prstGeom>
          <a:solidFill>
            <a:srgbClr val="E7E6E6">
              <a:alpha val="94902"/>
            </a:srgbClr>
          </a:solidFill>
          <a:ln w="3175">
            <a:solidFill>
              <a:schemeClr val="bg2">
                <a:lumMod val="25000"/>
              </a:schemeClr>
            </a:solidFill>
          </a:ln>
          <a:effectLst>
            <a:softEdge rad="63500"/>
          </a:effectLst>
        </p:spPr>
        <p:txBody>
          <a:bodyPr lIns="0" tIns="0" rIns="0" bIns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01600" algn="just">
              <a:lnSpc>
                <a:spcPct val="120000"/>
              </a:lnSpc>
            </a:pPr>
            <a:r>
              <a:rPr lang="pt-PT" sz="1200" b="1" spc="-1" dirty="0">
                <a:solidFill>
                  <a:srgbClr val="000000"/>
                </a:solidFill>
                <a:latin typeface="Grandview" panose="020B0502040204020203" pitchFamily="34" charset="0"/>
              </a:rPr>
              <a:t>Figura 6 - Revascularização de TIPS (08/11/2023)</a:t>
            </a:r>
          </a:p>
          <a:p>
            <a:pPr marL="101600" algn="just">
              <a:lnSpc>
                <a:spcPct val="120000"/>
              </a:lnSpc>
            </a:pPr>
            <a:r>
              <a:rPr lang="pt-PT" sz="1200" spc="-1" dirty="0">
                <a:solidFill>
                  <a:srgbClr val="000000"/>
                </a:solidFill>
                <a:latin typeface="Grandview" panose="020B0502040204020203" pitchFamily="34" charset="0"/>
              </a:rPr>
              <a:t>Imagens de fluoroscopia onde se identificam calibre reduzido do tronco da veia porta, e ausência de opacificação do lúmen do </a:t>
            </a:r>
            <a:r>
              <a:rPr lang="pt-PT" sz="1200" i="1" spc="-1" dirty="0">
                <a:solidFill>
                  <a:srgbClr val="000000"/>
                </a:solidFill>
                <a:latin typeface="Grandview" panose="020B0502040204020203" pitchFamily="34" charset="0"/>
              </a:rPr>
              <a:t>stent</a:t>
            </a:r>
            <a:r>
              <a:rPr lang="pt-PT" sz="1200" spc="-1" dirty="0">
                <a:solidFill>
                  <a:srgbClr val="000000"/>
                </a:solidFill>
                <a:latin typeface="Grandview" panose="020B0502040204020203" pitchFamily="34" charset="0"/>
              </a:rPr>
              <a:t>, compatível com oclusão do mesmo</a:t>
            </a:r>
          </a:p>
        </p:txBody>
      </p:sp>
      <p:pic>
        <p:nvPicPr>
          <p:cNvPr id="6" name="Imagem 5" descr="Uma imagem com captura de ecrã, monocromático, preto e branco&#10;&#10;Descrição gerada automaticamente">
            <a:extLst>
              <a:ext uri="{FF2B5EF4-FFF2-40B4-BE49-F238E27FC236}">
                <a16:creationId xmlns:a16="http://schemas.microsoft.com/office/drawing/2014/main" id="{8A94F6AC-A744-6B0D-1AD9-1F1DF41914A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67" t="17778" r="5632" b="17621"/>
          <a:stretch/>
        </p:blipFill>
        <p:spPr>
          <a:xfrm>
            <a:off x="6248400" y="2928184"/>
            <a:ext cx="2590680" cy="2789351"/>
          </a:xfrm>
          <a:prstGeom prst="rect">
            <a:avLst/>
          </a:prstGeom>
        </p:spPr>
      </p:pic>
      <p:sp>
        <p:nvSpPr>
          <p:cNvPr id="7" name="PlaceHolder 1">
            <a:extLst>
              <a:ext uri="{FF2B5EF4-FFF2-40B4-BE49-F238E27FC236}">
                <a16:creationId xmlns:a16="http://schemas.microsoft.com/office/drawing/2014/main" id="{333BE5A2-9F91-6665-9F16-DF6BE77CEC5B}"/>
              </a:ext>
            </a:extLst>
          </p:cNvPr>
          <p:cNvSpPr txBox="1">
            <a:spLocks/>
          </p:cNvSpPr>
          <p:nvPr/>
        </p:nvSpPr>
        <p:spPr>
          <a:xfrm>
            <a:off x="5406383" y="5623560"/>
            <a:ext cx="4495800" cy="1280903"/>
          </a:xfrm>
          <a:prstGeom prst="rect">
            <a:avLst/>
          </a:prstGeom>
          <a:solidFill>
            <a:srgbClr val="E7E6E6">
              <a:alpha val="94902"/>
            </a:srgbClr>
          </a:solidFill>
          <a:ln w="3175">
            <a:solidFill>
              <a:schemeClr val="bg2">
                <a:lumMod val="25000"/>
              </a:schemeClr>
            </a:solidFill>
          </a:ln>
          <a:effectLst>
            <a:softEdge rad="63500"/>
          </a:effectLst>
        </p:spPr>
        <p:txBody>
          <a:bodyPr lIns="0" tIns="0" rIns="0" bIns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01600" algn="just">
              <a:lnSpc>
                <a:spcPct val="120000"/>
              </a:lnSpc>
            </a:pPr>
            <a:r>
              <a:rPr lang="pt-PT" sz="1200" b="1" spc="-1" dirty="0">
                <a:solidFill>
                  <a:srgbClr val="000000"/>
                </a:solidFill>
                <a:latin typeface="Grandview" panose="020B0502040204020203" pitchFamily="34" charset="0"/>
              </a:rPr>
              <a:t>Figura 7 - Revascularização de TIPS (08/11/2023)</a:t>
            </a:r>
          </a:p>
          <a:p>
            <a:pPr marL="101600" algn="just">
              <a:lnSpc>
                <a:spcPct val="120000"/>
              </a:lnSpc>
            </a:pPr>
            <a:r>
              <a:rPr lang="pt-PT" sz="1200" spc="-1" dirty="0">
                <a:solidFill>
                  <a:srgbClr val="000000"/>
                </a:solidFill>
                <a:latin typeface="Grandview" panose="020B0502040204020203" pitchFamily="34" charset="0"/>
              </a:rPr>
              <a:t>Imagem de fluoroscopia – angioplastia por balão de 10mm, do tronco da veia porta, prévia à colocação de </a:t>
            </a:r>
            <a:r>
              <a:rPr lang="pt-PT" sz="1200" i="1" spc="-1" dirty="0">
                <a:solidFill>
                  <a:srgbClr val="000000"/>
                </a:solidFill>
                <a:latin typeface="Grandview" panose="020B0502040204020203" pitchFamily="34" charset="0"/>
              </a:rPr>
              <a:t>stent</a:t>
            </a:r>
            <a:r>
              <a:rPr lang="pt-PT" sz="1200" spc="-1" dirty="0">
                <a:solidFill>
                  <a:srgbClr val="000000"/>
                </a:solidFill>
                <a:latin typeface="Grandview" panose="020B0502040204020203" pitchFamily="34" charset="0"/>
              </a:rPr>
              <a:t> vascular</a:t>
            </a:r>
          </a:p>
        </p:txBody>
      </p:sp>
    </p:spTree>
    <p:extLst>
      <p:ext uri="{BB962C8B-B14F-4D97-AF65-F5344CB8AC3E}">
        <p14:creationId xmlns:p14="http://schemas.microsoft.com/office/powerpoint/2010/main" val="4261007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PlaceHolder 1"/>
          <p:cNvSpPr>
            <a:spLocks noGrp="1"/>
          </p:cNvSpPr>
          <p:nvPr>
            <p:ph type="title"/>
          </p:nvPr>
        </p:nvSpPr>
        <p:spPr>
          <a:xfrm>
            <a:off x="566670" y="228600"/>
            <a:ext cx="10515240" cy="6102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indent="0">
              <a:lnSpc>
                <a:spcPct val="90000"/>
              </a:lnSpc>
              <a:buNone/>
            </a:pPr>
            <a:r>
              <a:rPr lang="pt-PT" sz="3200" b="0" strike="noStrike" spc="-1" dirty="0">
                <a:ln>
                  <a:solidFill>
                    <a:srgbClr val="000000"/>
                  </a:solidFill>
                </a:ln>
                <a:solidFill>
                  <a:srgbClr val="FFFFFF"/>
                </a:solidFill>
                <a:highlight>
                  <a:srgbClr val="000000"/>
                </a:highlight>
                <a:latin typeface="Grandview"/>
              </a:rPr>
              <a:t>Resultados Obtidos</a:t>
            </a:r>
            <a:endParaRPr lang="pt-PT" sz="32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482D67F1-BDCE-4387-855F-057A09FCEC84}" type="slidenum">
              <a:rPr/>
              <a:pPr/>
              <a:t>9</a:t>
            </a:fld>
            <a:endParaRPr/>
          </a:p>
        </p:txBody>
      </p:sp>
      <p:sp>
        <p:nvSpPr>
          <p:cNvPr id="2" name="PlaceHolder 2">
            <a:extLst>
              <a:ext uri="{FF2B5EF4-FFF2-40B4-BE49-F238E27FC236}">
                <a16:creationId xmlns:a16="http://schemas.microsoft.com/office/drawing/2014/main" id="{3DA2C9EC-6D41-0A33-33D5-8772B0D90CE3}"/>
              </a:ext>
            </a:extLst>
          </p:cNvPr>
          <p:cNvSpPr txBox="1">
            <a:spLocks/>
          </p:cNvSpPr>
          <p:nvPr/>
        </p:nvSpPr>
        <p:spPr>
          <a:xfrm>
            <a:off x="609600" y="974435"/>
            <a:ext cx="11346288" cy="533724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just" defTabSz="914400">
              <a:lnSpc>
                <a:spcPct val="130000"/>
              </a:lnSpc>
              <a:spcBef>
                <a:spcPts val="1417"/>
              </a:spcBef>
              <a:defRPr/>
            </a:pPr>
            <a:r>
              <a:rPr lang="pt-PT" sz="1300" kern="0" spc="-1" dirty="0">
                <a:solidFill>
                  <a:srgbClr val="000000"/>
                </a:solidFill>
                <a:latin typeface="Grandview" panose="020B0502040204020203" pitchFamily="34" charset="0"/>
              </a:rPr>
              <a:t>- Colocação de prótese vascular venosa medindo 14x80 mm, entre a extremidade caudal do TIPS e a confluência porto-mesaraica (Figura 8A);</a:t>
            </a:r>
          </a:p>
          <a:p>
            <a:pPr algn="just" defTabSz="914400">
              <a:lnSpc>
                <a:spcPct val="130000"/>
              </a:lnSpc>
              <a:spcBef>
                <a:spcPts val="1417"/>
              </a:spcBef>
              <a:defRPr/>
            </a:pPr>
            <a:r>
              <a:rPr lang="pt-PT" sz="1300" kern="0" spc="-1" dirty="0">
                <a:solidFill>
                  <a:srgbClr val="000000"/>
                </a:solidFill>
                <a:latin typeface="Grandview" panose="020B0502040204020203" pitchFamily="34" charset="0"/>
              </a:rPr>
              <a:t>- Colocação de nova prótese </a:t>
            </a:r>
            <a:r>
              <a:rPr lang="pt-PT" sz="1300" i="1" kern="0" spc="-1" dirty="0" err="1">
                <a:solidFill>
                  <a:srgbClr val="000000"/>
                </a:solidFill>
                <a:latin typeface="Grandview" panose="020B0502040204020203" pitchFamily="34" charset="0"/>
              </a:rPr>
              <a:t>Viattor</a:t>
            </a:r>
            <a:r>
              <a:rPr lang="pt-PT" sz="1300" kern="0" spc="-1" dirty="0">
                <a:solidFill>
                  <a:srgbClr val="000000"/>
                </a:solidFill>
                <a:latin typeface="Grandview" panose="020B0502040204020203" pitchFamily="34" charset="0"/>
              </a:rPr>
              <a:t> no lúmen dos stents prévios, com extremidade caudal na VCI (Figura 8B);</a:t>
            </a:r>
          </a:p>
          <a:p>
            <a:pPr algn="just" defTabSz="914400">
              <a:lnSpc>
                <a:spcPct val="130000"/>
              </a:lnSpc>
              <a:spcBef>
                <a:spcPts val="1417"/>
              </a:spcBef>
              <a:defRPr/>
            </a:pPr>
            <a:endParaRPr lang="pt-PT" sz="1300" kern="0" spc="-1" dirty="0">
              <a:solidFill>
                <a:srgbClr val="000000"/>
              </a:solidFill>
              <a:latin typeface="Grandview" panose="020B0502040204020203" pitchFamily="34" charset="0"/>
            </a:endParaRPr>
          </a:p>
          <a:p>
            <a:pPr algn="just" defTabSz="914400">
              <a:lnSpc>
                <a:spcPct val="130000"/>
              </a:lnSpc>
              <a:spcBef>
                <a:spcPts val="1417"/>
              </a:spcBef>
              <a:defRPr/>
            </a:pPr>
            <a:endParaRPr lang="pt-PT" sz="1300" kern="0" spc="-1" dirty="0">
              <a:solidFill>
                <a:srgbClr val="000000"/>
              </a:solidFill>
              <a:latin typeface="Grandview" panose="020B0502040204020203" pitchFamily="34" charset="0"/>
            </a:endParaRPr>
          </a:p>
          <a:p>
            <a:pPr algn="just" defTabSz="914400">
              <a:lnSpc>
                <a:spcPct val="130000"/>
              </a:lnSpc>
              <a:spcBef>
                <a:spcPts val="1417"/>
              </a:spcBef>
              <a:defRPr/>
            </a:pPr>
            <a:endParaRPr lang="pt-PT" sz="1300" kern="0" spc="-1" dirty="0">
              <a:solidFill>
                <a:srgbClr val="000000"/>
              </a:solidFill>
              <a:latin typeface="Grandview" panose="020B0502040204020203" pitchFamily="34" charset="0"/>
            </a:endParaRPr>
          </a:p>
          <a:p>
            <a:pPr algn="just" defTabSz="914400">
              <a:lnSpc>
                <a:spcPct val="130000"/>
              </a:lnSpc>
              <a:spcBef>
                <a:spcPts val="1417"/>
              </a:spcBef>
              <a:defRPr/>
            </a:pPr>
            <a:r>
              <a:rPr lang="pt-PT" sz="1300" kern="0" spc="-1" dirty="0">
                <a:solidFill>
                  <a:srgbClr val="000000"/>
                </a:solidFill>
                <a:latin typeface="Grandview" panose="020B0502040204020203" pitchFamily="34" charset="0"/>
              </a:rPr>
              <a:t> </a:t>
            </a:r>
          </a:p>
        </p:txBody>
      </p:sp>
      <p:pic>
        <p:nvPicPr>
          <p:cNvPr id="6" name="Vídeo 11">
            <a:hlinkClick r:id="" action="ppaction://media"/>
            <a:extLst>
              <a:ext uri="{FF2B5EF4-FFF2-40B4-BE49-F238E27FC236}">
                <a16:creationId xmlns:a16="http://schemas.microsoft.com/office/drawing/2014/main" id="{26F2D4BE-9040-1D62-99C8-495899E499B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8"/>
          <a:srcRect l="3592" t="16666" r="3558" b="18732"/>
          <a:stretch/>
        </p:blipFill>
        <p:spPr>
          <a:xfrm>
            <a:off x="917114" y="2018466"/>
            <a:ext cx="3088679" cy="3206772"/>
          </a:xfrm>
          <a:prstGeom prst="rect">
            <a:avLst/>
          </a:prstGeom>
        </p:spPr>
      </p:pic>
      <p:pic>
        <p:nvPicPr>
          <p:cNvPr id="7" name="Vídeo 13">
            <a:hlinkClick r:id="" action="ppaction://media"/>
            <a:extLst>
              <a:ext uri="{FF2B5EF4-FFF2-40B4-BE49-F238E27FC236}">
                <a16:creationId xmlns:a16="http://schemas.microsoft.com/office/drawing/2014/main" id="{F512D81C-B32F-8BDA-2586-DC97CE500A6E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 rotWithShape="1">
          <a:blip r:embed="rId9"/>
          <a:srcRect l="1929" t="16509" r="5707" b="18890"/>
          <a:stretch/>
        </p:blipFill>
        <p:spPr>
          <a:xfrm>
            <a:off x="4030177" y="2018466"/>
            <a:ext cx="3088679" cy="3223615"/>
          </a:xfrm>
          <a:prstGeom prst="rect">
            <a:avLst/>
          </a:prstGeom>
        </p:spPr>
      </p:pic>
      <p:sp>
        <p:nvSpPr>
          <p:cNvPr id="9" name="PlaceHolder 1">
            <a:extLst>
              <a:ext uri="{FF2B5EF4-FFF2-40B4-BE49-F238E27FC236}">
                <a16:creationId xmlns:a16="http://schemas.microsoft.com/office/drawing/2014/main" id="{79B2D7BC-857C-DE44-1EF9-3529C30872D5}"/>
              </a:ext>
            </a:extLst>
          </p:cNvPr>
          <p:cNvSpPr txBox="1">
            <a:spLocks/>
          </p:cNvSpPr>
          <p:nvPr/>
        </p:nvSpPr>
        <p:spPr>
          <a:xfrm>
            <a:off x="917114" y="5252467"/>
            <a:ext cx="9522287" cy="1280903"/>
          </a:xfrm>
          <a:prstGeom prst="rect">
            <a:avLst/>
          </a:prstGeom>
          <a:solidFill>
            <a:srgbClr val="E7E6E6">
              <a:alpha val="94902"/>
            </a:srgbClr>
          </a:solidFill>
          <a:ln w="3175">
            <a:solidFill>
              <a:schemeClr val="bg2">
                <a:lumMod val="25000"/>
              </a:schemeClr>
            </a:solidFill>
          </a:ln>
          <a:effectLst>
            <a:softEdge rad="63500"/>
          </a:effectLst>
        </p:spPr>
        <p:txBody>
          <a:bodyPr lIns="0" tIns="0" rIns="0" bIns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01600" algn="just">
              <a:lnSpc>
                <a:spcPct val="120000"/>
              </a:lnSpc>
            </a:pPr>
            <a:r>
              <a:rPr lang="pt-PT" sz="1200" b="1" spc="-1" dirty="0">
                <a:solidFill>
                  <a:srgbClr val="000000"/>
                </a:solidFill>
                <a:latin typeface="Grandview" panose="020B0502040204020203" pitchFamily="34" charset="0"/>
              </a:rPr>
              <a:t>Figura 8 - Revascularização de TIPS  (08/11/2023)</a:t>
            </a:r>
          </a:p>
          <a:p>
            <a:pPr marL="101600" algn="just">
              <a:lnSpc>
                <a:spcPct val="120000"/>
              </a:lnSpc>
            </a:pPr>
            <a:r>
              <a:rPr lang="pt-PT" sz="1200" spc="-1" dirty="0">
                <a:solidFill>
                  <a:srgbClr val="000000"/>
                </a:solidFill>
                <a:latin typeface="Grandview" panose="020B0502040204020203" pitchFamily="34" charset="0"/>
              </a:rPr>
              <a:t>Imagens de fluoroscopia – (A) colocação de prótese vascular venosa na confluência porto-mesaraica e extremidade distal do TIPS; (B) colocação de nova prótese </a:t>
            </a:r>
            <a:r>
              <a:rPr lang="pt-PT" sz="1200" i="1" spc="-1" dirty="0" err="1">
                <a:solidFill>
                  <a:srgbClr val="000000"/>
                </a:solidFill>
                <a:latin typeface="Grandview" panose="020B0502040204020203" pitchFamily="34" charset="0"/>
              </a:rPr>
              <a:t>Viatorr</a:t>
            </a:r>
            <a:r>
              <a:rPr lang="pt-PT" sz="1200" spc="-1" dirty="0">
                <a:solidFill>
                  <a:srgbClr val="000000"/>
                </a:solidFill>
                <a:latin typeface="Grandview" panose="020B0502040204020203" pitchFamily="34" charset="0"/>
              </a:rPr>
              <a:t> no lúmen dos </a:t>
            </a:r>
            <a:r>
              <a:rPr lang="pt-PT" sz="1200" i="1" spc="-1" dirty="0">
                <a:solidFill>
                  <a:srgbClr val="000000"/>
                </a:solidFill>
                <a:latin typeface="Grandview" panose="020B0502040204020203" pitchFamily="34" charset="0"/>
              </a:rPr>
              <a:t>stents</a:t>
            </a:r>
            <a:r>
              <a:rPr lang="pt-PT" sz="1200" spc="-1" dirty="0">
                <a:solidFill>
                  <a:srgbClr val="000000"/>
                </a:solidFill>
                <a:latin typeface="Grandview" panose="020B0502040204020203" pitchFamily="34" charset="0"/>
              </a:rPr>
              <a:t> prévios, com extremidade distal na VCI; (C) – Imagem de </a:t>
            </a:r>
            <a:r>
              <a:rPr lang="pt-PT" sz="1200" spc="-1" dirty="0" err="1">
                <a:solidFill>
                  <a:srgbClr val="000000"/>
                </a:solidFill>
                <a:latin typeface="Grandview" panose="020B0502040204020203" pitchFamily="34" charset="0"/>
              </a:rPr>
              <a:t>portografia</a:t>
            </a:r>
            <a:r>
              <a:rPr lang="pt-PT" sz="1200" spc="-1" dirty="0">
                <a:solidFill>
                  <a:srgbClr val="000000"/>
                </a:solidFill>
                <a:latin typeface="Grandview" panose="020B0502040204020203" pitchFamily="34" charset="0"/>
              </a:rPr>
              <a:t> após colocação das próteses, com várias áreas de ausência de preenchimento </a:t>
            </a:r>
            <a:r>
              <a:rPr lang="pt-PT" sz="1200" spc="-1" dirty="0" err="1">
                <a:solidFill>
                  <a:srgbClr val="000000"/>
                </a:solidFill>
                <a:latin typeface="Grandview" panose="020B0502040204020203" pitchFamily="34" charset="0"/>
              </a:rPr>
              <a:t>luminal</a:t>
            </a:r>
            <a:r>
              <a:rPr lang="pt-PT" sz="1200" spc="-1" dirty="0">
                <a:solidFill>
                  <a:srgbClr val="000000"/>
                </a:solidFill>
                <a:latin typeface="Grandview" panose="020B0502040204020203" pitchFamily="34" charset="0"/>
              </a:rPr>
              <a:t> compatíveis com pequenos trombos </a:t>
            </a:r>
            <a:r>
              <a:rPr lang="pt-PT" sz="1200" spc="-1" dirty="0" err="1">
                <a:solidFill>
                  <a:srgbClr val="000000"/>
                </a:solidFill>
                <a:latin typeface="Grandview" panose="020B0502040204020203" pitchFamily="34" charset="0"/>
              </a:rPr>
              <a:t>endoluminais</a:t>
            </a:r>
            <a:endParaRPr lang="pt-PT" sz="1200" spc="-1" dirty="0">
              <a:solidFill>
                <a:srgbClr val="000000"/>
              </a:solidFill>
              <a:latin typeface="Grandview" panose="020B0502040204020203" pitchFamily="34" charset="0"/>
            </a:endParaRPr>
          </a:p>
        </p:txBody>
      </p:sp>
      <p:pic>
        <p:nvPicPr>
          <p:cNvPr id="10" name="Vídeo 2">
            <a:hlinkClick r:id="" action="ppaction://media"/>
            <a:extLst>
              <a:ext uri="{FF2B5EF4-FFF2-40B4-BE49-F238E27FC236}">
                <a16:creationId xmlns:a16="http://schemas.microsoft.com/office/drawing/2014/main" id="{AB8F7AD4-2845-9585-53DB-483F3F775C15}"/>
              </a:ext>
            </a:extLst>
          </p:cNvPr>
          <p:cNvPicPr>
            <a:picLocks noChangeAspect="1"/>
          </p:cNvPicPr>
          <p:nvPr>
            <a:vide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 rotWithShape="1">
          <a:blip r:embed="rId10"/>
          <a:srcRect t="17320" b="18235"/>
          <a:stretch/>
        </p:blipFill>
        <p:spPr>
          <a:xfrm>
            <a:off x="7082281" y="2018466"/>
            <a:ext cx="3357120" cy="3228401"/>
          </a:xfrm>
          <a:prstGeom prst="rect">
            <a:avLst/>
          </a:prstGeom>
        </p:spPr>
      </p:pic>
      <p:sp>
        <p:nvSpPr>
          <p:cNvPr id="11" name="CaixaDeTexto 10">
            <a:extLst>
              <a:ext uri="{FF2B5EF4-FFF2-40B4-BE49-F238E27FC236}">
                <a16:creationId xmlns:a16="http://schemas.microsoft.com/office/drawing/2014/main" id="{22A725F7-D574-12DE-DEB2-22BA07F64FEF}"/>
              </a:ext>
            </a:extLst>
          </p:cNvPr>
          <p:cNvSpPr txBox="1"/>
          <p:nvPr/>
        </p:nvSpPr>
        <p:spPr>
          <a:xfrm>
            <a:off x="1030224" y="4755083"/>
            <a:ext cx="30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>
                <a:latin typeface="Grandview" panose="020B0502040204020203" pitchFamily="34" charset="0"/>
              </a:rPr>
              <a:t>A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AC04EAAA-6F57-5F40-3AEF-36011D23E7E2}"/>
              </a:ext>
            </a:extLst>
          </p:cNvPr>
          <p:cNvSpPr txBox="1"/>
          <p:nvPr/>
        </p:nvSpPr>
        <p:spPr>
          <a:xfrm>
            <a:off x="4082328" y="4640237"/>
            <a:ext cx="30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>
                <a:latin typeface="Grandview" panose="020B0502040204020203" pitchFamily="34" charset="0"/>
              </a:rPr>
              <a:t>B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D4D728B9-7C3F-16F7-8794-37242B07C6B8}"/>
              </a:ext>
            </a:extLst>
          </p:cNvPr>
          <p:cNvSpPr txBox="1"/>
          <p:nvPr/>
        </p:nvSpPr>
        <p:spPr>
          <a:xfrm>
            <a:off x="7286832" y="4635898"/>
            <a:ext cx="30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>
                <a:latin typeface="Grandview" panose="020B0502040204020203" pitchFamily="34" charset="0"/>
              </a:rPr>
              <a:t>C</a:t>
            </a:r>
          </a:p>
        </p:txBody>
      </p:sp>
    </p:spTree>
    <p:extLst>
      <p:ext uri="{BB962C8B-B14F-4D97-AF65-F5344CB8AC3E}">
        <p14:creationId xmlns:p14="http://schemas.microsoft.com/office/powerpoint/2010/main" val="4130778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87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2187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9000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0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 mute="1">
                <p:cTn id="21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video>
              <p:cMediaNode vol="80000" mute="1">
                <p:cTn id="22" repeatCount="indefinite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7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video>
              <p:cMediaNode vol="80000" mute="1">
                <p:cTn id="28" repeatCount="indefinite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PlaceHolder 1"/>
          <p:cNvSpPr>
            <a:spLocks noGrp="1"/>
          </p:cNvSpPr>
          <p:nvPr>
            <p:ph type="title"/>
          </p:nvPr>
        </p:nvSpPr>
        <p:spPr>
          <a:xfrm>
            <a:off x="566670" y="228600"/>
            <a:ext cx="10515240" cy="6102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indent="0">
              <a:lnSpc>
                <a:spcPct val="90000"/>
              </a:lnSpc>
              <a:buNone/>
            </a:pPr>
            <a:r>
              <a:rPr lang="pt-PT" sz="3200" b="0" strike="noStrike" spc="-1" dirty="0">
                <a:ln>
                  <a:solidFill>
                    <a:srgbClr val="000000"/>
                  </a:solidFill>
                </a:ln>
                <a:solidFill>
                  <a:srgbClr val="FFFFFF"/>
                </a:solidFill>
                <a:highlight>
                  <a:srgbClr val="000000"/>
                </a:highlight>
                <a:latin typeface="Grandview"/>
              </a:rPr>
              <a:t>Resultados Obtidos</a:t>
            </a:r>
            <a:endParaRPr lang="pt-PT" sz="32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defPPr>
              <a:defRPr lang="en-US"/>
            </a:defPPr>
            <a:lvl1pPr marL="0" indent="0" algn="r" defTabSz="457200" rtl="0" eaLnBrk="1" latinLnBrk="0" hangingPunct="1">
              <a:lnSpc>
                <a:spcPct val="100000"/>
              </a:lnSpc>
              <a:buNone/>
              <a:defRPr lang="pt-PT" sz="1200" b="0" strike="noStrike" kern="1200" spc="-1">
                <a:solidFill>
                  <a:srgbClr val="8B8B8B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5F03879-86DB-47FC-A09D-59167C6935AC}" type="slidenum">
              <a:rPr lang="pt-PT" smtClean="0"/>
              <a:pPr/>
              <a:t>10</a:t>
            </a:fld>
            <a:endParaRPr/>
          </a:p>
        </p:txBody>
      </p:sp>
      <p:sp>
        <p:nvSpPr>
          <p:cNvPr id="2" name="PlaceHolder 2">
            <a:extLst>
              <a:ext uri="{FF2B5EF4-FFF2-40B4-BE49-F238E27FC236}">
                <a16:creationId xmlns:a16="http://schemas.microsoft.com/office/drawing/2014/main" id="{3DA2C9EC-6D41-0A33-33D5-8772B0D90CE3}"/>
              </a:ext>
            </a:extLst>
          </p:cNvPr>
          <p:cNvSpPr txBox="1">
            <a:spLocks/>
          </p:cNvSpPr>
          <p:nvPr/>
        </p:nvSpPr>
        <p:spPr>
          <a:xfrm>
            <a:off x="609600" y="953232"/>
            <a:ext cx="11346288" cy="533724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just" defTabSz="914400">
              <a:lnSpc>
                <a:spcPct val="130000"/>
              </a:lnSpc>
              <a:spcBef>
                <a:spcPts val="1417"/>
              </a:spcBef>
              <a:defRPr/>
            </a:pPr>
            <a:r>
              <a:rPr lang="pt-PT" sz="1300" kern="0" spc="-1" dirty="0">
                <a:solidFill>
                  <a:srgbClr val="000000"/>
                </a:solidFill>
                <a:latin typeface="Grandview" panose="020B0502040204020203" pitchFamily="34" charset="0"/>
              </a:rPr>
              <a:t>- Efetuadas múltiplas angioplastias por balão (10 e 12mm), por persistência de pequenos trombos </a:t>
            </a:r>
            <a:r>
              <a:rPr lang="pt-PT" sz="1300" kern="0" spc="-1" dirty="0" err="1">
                <a:solidFill>
                  <a:srgbClr val="000000"/>
                </a:solidFill>
                <a:latin typeface="Grandview" panose="020B0502040204020203" pitchFamily="34" charset="0"/>
              </a:rPr>
              <a:t>endoluminais</a:t>
            </a:r>
            <a:r>
              <a:rPr lang="pt-PT" sz="1300" kern="0" spc="-1" dirty="0">
                <a:solidFill>
                  <a:srgbClr val="000000"/>
                </a:solidFill>
                <a:latin typeface="Grandview" panose="020B0502040204020203" pitchFamily="34" charset="0"/>
              </a:rPr>
              <a:t> no interior das próteses; </a:t>
            </a:r>
          </a:p>
          <a:p>
            <a:pPr algn="just" defTabSz="914400">
              <a:lnSpc>
                <a:spcPct val="130000"/>
              </a:lnSpc>
              <a:spcBef>
                <a:spcPts val="1417"/>
              </a:spcBef>
              <a:defRPr/>
            </a:pPr>
            <a:r>
              <a:rPr lang="pt-PT" sz="1300" kern="0" spc="-1" dirty="0">
                <a:solidFill>
                  <a:srgbClr val="000000"/>
                </a:solidFill>
                <a:latin typeface="Grandview" panose="020B0502040204020203" pitchFamily="34" charset="0"/>
              </a:rPr>
              <a:t>- Decidiu-se realização de </a:t>
            </a:r>
            <a:r>
              <a:rPr lang="pt-PT" sz="1300" kern="0" spc="-1" dirty="0" err="1">
                <a:solidFill>
                  <a:srgbClr val="000000"/>
                </a:solidFill>
                <a:latin typeface="Grandview" panose="020B0502040204020203" pitchFamily="34" charset="0"/>
              </a:rPr>
              <a:t>trombectomia</a:t>
            </a:r>
            <a:r>
              <a:rPr lang="pt-PT" sz="1300" kern="0" spc="-1" dirty="0">
                <a:solidFill>
                  <a:srgbClr val="000000"/>
                </a:solidFill>
                <a:latin typeface="Grandview" panose="020B0502040204020203" pitchFamily="34" charset="0"/>
              </a:rPr>
              <a:t> farmacológica com administração de </a:t>
            </a:r>
            <a:r>
              <a:rPr lang="pt-PT" sz="1300" kern="0" spc="-1" dirty="0" err="1">
                <a:solidFill>
                  <a:srgbClr val="000000"/>
                </a:solidFill>
                <a:latin typeface="Grandview" panose="020B0502040204020203" pitchFamily="34" charset="0"/>
              </a:rPr>
              <a:t>alteplase</a:t>
            </a:r>
            <a:r>
              <a:rPr lang="pt-PT" sz="1300" kern="0" spc="-1" dirty="0">
                <a:solidFill>
                  <a:srgbClr val="000000"/>
                </a:solidFill>
                <a:latin typeface="Grandview" panose="020B0502040204020203" pitchFamily="34" charset="0"/>
              </a:rPr>
              <a:t> em cateter </a:t>
            </a:r>
            <a:r>
              <a:rPr lang="pt-PT" sz="1300" i="1" kern="0" spc="-1" dirty="0" err="1">
                <a:solidFill>
                  <a:srgbClr val="000000"/>
                </a:solidFill>
                <a:latin typeface="Grandview" panose="020B0502040204020203" pitchFamily="34" charset="0"/>
              </a:rPr>
              <a:t>pigtail</a:t>
            </a:r>
            <a:r>
              <a:rPr lang="pt-PT" sz="1300" kern="0" spc="-1" dirty="0">
                <a:solidFill>
                  <a:srgbClr val="000000"/>
                </a:solidFill>
                <a:latin typeface="Grandview" panose="020B0502040204020203" pitchFamily="34" charset="0"/>
              </a:rPr>
              <a:t> de 5Fr localizado  no tronco da veia porta, com administração de </a:t>
            </a:r>
            <a:r>
              <a:rPr lang="pt-PT" sz="1300" kern="0" spc="-1" dirty="0" err="1">
                <a:solidFill>
                  <a:srgbClr val="000000"/>
                </a:solidFill>
                <a:latin typeface="Grandview" panose="020B0502040204020203" pitchFamily="34" charset="0"/>
              </a:rPr>
              <a:t>bólus</a:t>
            </a:r>
            <a:r>
              <a:rPr lang="pt-PT" sz="1300" kern="0" spc="-1" dirty="0">
                <a:solidFill>
                  <a:srgbClr val="000000"/>
                </a:solidFill>
                <a:latin typeface="Grandview" panose="020B0502040204020203" pitchFamily="34" charset="0"/>
              </a:rPr>
              <a:t> de 5mg </a:t>
            </a:r>
            <a:r>
              <a:rPr lang="pt-PT" sz="1300" kern="0" spc="-1" dirty="0" err="1">
                <a:solidFill>
                  <a:srgbClr val="000000"/>
                </a:solidFill>
                <a:latin typeface="Grandview" panose="020B0502040204020203" pitchFamily="34" charset="0"/>
              </a:rPr>
              <a:t>intra-procedimento</a:t>
            </a:r>
            <a:r>
              <a:rPr lang="pt-PT" sz="1300" kern="0" spc="-1" dirty="0">
                <a:solidFill>
                  <a:srgbClr val="000000"/>
                </a:solidFill>
                <a:latin typeface="Grandview" panose="020B0502040204020203" pitchFamily="34" charset="0"/>
              </a:rPr>
              <a:t>, associando-se administração de 5000 UI de heparina por via endovenosa.</a:t>
            </a:r>
          </a:p>
          <a:p>
            <a:pPr algn="just" defTabSz="914400">
              <a:lnSpc>
                <a:spcPct val="130000"/>
              </a:lnSpc>
              <a:spcBef>
                <a:spcPts val="1417"/>
              </a:spcBef>
              <a:defRPr/>
            </a:pPr>
            <a:r>
              <a:rPr lang="pt-PT" sz="1300" kern="0" spc="-1" dirty="0">
                <a:solidFill>
                  <a:srgbClr val="000000"/>
                </a:solidFill>
                <a:latin typeface="Grandview" panose="020B0502040204020203" pitchFamily="34" charset="0"/>
              </a:rPr>
              <a:t>- Angiografia portal final demonstrou um TIPS funcionante com lúmen permeável, identificando-se pequenos trombos na porção caudal do stent vascular em topografia portal.</a:t>
            </a:r>
          </a:p>
          <a:p>
            <a:pPr algn="just" defTabSz="914400">
              <a:lnSpc>
                <a:spcPct val="130000"/>
              </a:lnSpc>
              <a:spcBef>
                <a:spcPts val="1417"/>
              </a:spcBef>
              <a:defRPr/>
            </a:pPr>
            <a:endParaRPr lang="pt-PT" sz="1300" kern="0" spc="-1" dirty="0">
              <a:solidFill>
                <a:srgbClr val="000000"/>
              </a:solidFill>
              <a:latin typeface="Grandview" panose="020B0502040204020203" pitchFamily="34" charset="0"/>
            </a:endParaRPr>
          </a:p>
          <a:p>
            <a:pPr algn="just" defTabSz="914400">
              <a:lnSpc>
                <a:spcPct val="130000"/>
              </a:lnSpc>
              <a:spcBef>
                <a:spcPts val="1417"/>
              </a:spcBef>
              <a:defRPr/>
            </a:pPr>
            <a:endParaRPr lang="pt-PT" sz="1300" kern="0" spc="-1" dirty="0">
              <a:solidFill>
                <a:srgbClr val="000000"/>
              </a:solidFill>
              <a:latin typeface="Grandview" panose="020B0502040204020203" pitchFamily="34" charset="0"/>
            </a:endParaRPr>
          </a:p>
          <a:p>
            <a:pPr algn="just" defTabSz="914400">
              <a:lnSpc>
                <a:spcPct val="130000"/>
              </a:lnSpc>
              <a:spcBef>
                <a:spcPts val="1417"/>
              </a:spcBef>
              <a:defRPr/>
            </a:pPr>
            <a:endParaRPr lang="pt-PT" sz="1300" kern="0" spc="-1" dirty="0">
              <a:solidFill>
                <a:srgbClr val="000000"/>
              </a:solidFill>
              <a:latin typeface="Grandview" panose="020B0502040204020203" pitchFamily="34" charset="0"/>
            </a:endParaRPr>
          </a:p>
          <a:p>
            <a:pPr algn="just" defTabSz="914400">
              <a:lnSpc>
                <a:spcPct val="130000"/>
              </a:lnSpc>
              <a:spcBef>
                <a:spcPts val="1417"/>
              </a:spcBef>
              <a:defRPr/>
            </a:pPr>
            <a:r>
              <a:rPr lang="pt-PT" sz="1300" kern="0" spc="-1" dirty="0">
                <a:solidFill>
                  <a:srgbClr val="000000"/>
                </a:solidFill>
                <a:latin typeface="Grandview" panose="020B0502040204020203" pitchFamily="34" charset="0"/>
              </a:rPr>
              <a:t> </a:t>
            </a:r>
          </a:p>
        </p:txBody>
      </p:sp>
      <p:pic>
        <p:nvPicPr>
          <p:cNvPr id="7" name="Vídeo 19">
            <a:hlinkClick r:id="" action="ppaction://media"/>
            <a:extLst>
              <a:ext uri="{FF2B5EF4-FFF2-40B4-BE49-F238E27FC236}">
                <a16:creationId xmlns:a16="http://schemas.microsoft.com/office/drawing/2014/main" id="{3B7CF6C4-2DAF-EAC8-6CE5-E2F879AF7C4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l="11606" t="18840" r="7151" b="21726"/>
          <a:stretch/>
        </p:blipFill>
        <p:spPr>
          <a:xfrm>
            <a:off x="3687822" y="2688711"/>
            <a:ext cx="3733800" cy="4075968"/>
          </a:xfrm>
          <a:prstGeom prst="rect">
            <a:avLst/>
          </a:prstGeom>
        </p:spPr>
      </p:pic>
      <p:pic>
        <p:nvPicPr>
          <p:cNvPr id="8" name="Imagem 7" descr="Uma imagem com captura de ecrã, preto e branco, monocromático&#10;&#10;Descrição gerada automaticamente">
            <a:extLst>
              <a:ext uri="{FF2B5EF4-FFF2-40B4-BE49-F238E27FC236}">
                <a16:creationId xmlns:a16="http://schemas.microsoft.com/office/drawing/2014/main" id="{92A3450B-C51E-D426-0B96-862AC583BE8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89" t="19116" r="9120" b="19682"/>
          <a:stretch/>
        </p:blipFill>
        <p:spPr>
          <a:xfrm>
            <a:off x="566670" y="3045438"/>
            <a:ext cx="3148584" cy="3362514"/>
          </a:xfrm>
          <a:prstGeom prst="rect">
            <a:avLst/>
          </a:prstGeom>
        </p:spPr>
      </p:pic>
      <p:sp>
        <p:nvSpPr>
          <p:cNvPr id="9" name="PlaceHolder 1">
            <a:extLst>
              <a:ext uri="{FF2B5EF4-FFF2-40B4-BE49-F238E27FC236}">
                <a16:creationId xmlns:a16="http://schemas.microsoft.com/office/drawing/2014/main" id="{80D6560E-3649-2DC8-14C3-4CFD61F06AC1}"/>
              </a:ext>
            </a:extLst>
          </p:cNvPr>
          <p:cNvSpPr txBox="1">
            <a:spLocks/>
          </p:cNvSpPr>
          <p:nvPr/>
        </p:nvSpPr>
        <p:spPr>
          <a:xfrm>
            <a:off x="7796055" y="3390168"/>
            <a:ext cx="4135449" cy="2514600"/>
          </a:xfrm>
          <a:prstGeom prst="rect">
            <a:avLst/>
          </a:prstGeom>
          <a:solidFill>
            <a:srgbClr val="E7E6E6">
              <a:alpha val="94902"/>
            </a:srgbClr>
          </a:solidFill>
          <a:ln w="3175">
            <a:solidFill>
              <a:schemeClr val="bg2">
                <a:lumMod val="25000"/>
              </a:schemeClr>
            </a:solidFill>
          </a:ln>
          <a:effectLst>
            <a:softEdge rad="63500"/>
          </a:effectLst>
        </p:spPr>
        <p:txBody>
          <a:bodyPr lIns="0" tIns="0" rIns="0" bIns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01600" algn="just">
              <a:lnSpc>
                <a:spcPct val="120000"/>
              </a:lnSpc>
            </a:pPr>
            <a:r>
              <a:rPr lang="pt-PT" sz="1200" b="1" spc="-1" dirty="0">
                <a:solidFill>
                  <a:srgbClr val="000000"/>
                </a:solidFill>
                <a:latin typeface="Grandview" panose="020B0502040204020203" pitchFamily="34" charset="0"/>
              </a:rPr>
              <a:t>Figura 9- Revascularização de TIPS (08/11/2023)</a:t>
            </a:r>
          </a:p>
          <a:p>
            <a:pPr marL="101600" algn="just">
              <a:lnSpc>
                <a:spcPct val="120000"/>
              </a:lnSpc>
            </a:pPr>
            <a:r>
              <a:rPr lang="pt-PT" sz="1200" spc="-1" dirty="0">
                <a:solidFill>
                  <a:srgbClr val="000000"/>
                </a:solidFill>
                <a:latin typeface="Grandview" panose="020B0502040204020203" pitchFamily="34" charset="0"/>
              </a:rPr>
              <a:t>Imagens de fluoroscopia – (A) imagem de angioplastia de balão após colocação de próteses; (B) </a:t>
            </a:r>
            <a:r>
              <a:rPr lang="pt-PT" sz="1200" spc="-1" dirty="0" err="1">
                <a:solidFill>
                  <a:srgbClr val="000000"/>
                </a:solidFill>
                <a:latin typeface="Grandview" panose="020B0502040204020203" pitchFamily="34" charset="0"/>
              </a:rPr>
              <a:t>portografia</a:t>
            </a:r>
            <a:r>
              <a:rPr lang="pt-PT" sz="1200" spc="-1" dirty="0">
                <a:solidFill>
                  <a:srgbClr val="000000"/>
                </a:solidFill>
                <a:latin typeface="Grandview" panose="020B0502040204020203" pitchFamily="34" charset="0"/>
              </a:rPr>
              <a:t> final, após angioplastias por balão e administração de 5mg de </a:t>
            </a:r>
            <a:r>
              <a:rPr lang="pt-PT" sz="1200" spc="-1" dirty="0" err="1">
                <a:solidFill>
                  <a:srgbClr val="000000"/>
                </a:solidFill>
                <a:latin typeface="Grandview" panose="020B0502040204020203" pitchFamily="34" charset="0"/>
              </a:rPr>
              <a:t>atleplase</a:t>
            </a:r>
            <a:r>
              <a:rPr lang="pt-PT" sz="1200" spc="-1" dirty="0">
                <a:solidFill>
                  <a:srgbClr val="000000"/>
                </a:solidFill>
                <a:latin typeface="Grandview" panose="020B0502040204020203" pitchFamily="34" charset="0"/>
              </a:rPr>
              <a:t> por cateter </a:t>
            </a:r>
            <a:r>
              <a:rPr lang="pt-PT" sz="1200" spc="-1" dirty="0" err="1">
                <a:solidFill>
                  <a:srgbClr val="000000"/>
                </a:solidFill>
                <a:latin typeface="Grandview" panose="020B0502040204020203" pitchFamily="34" charset="0"/>
              </a:rPr>
              <a:t>pigtail</a:t>
            </a:r>
            <a:r>
              <a:rPr lang="pt-PT" sz="1200" spc="-1" dirty="0">
                <a:solidFill>
                  <a:srgbClr val="000000"/>
                </a:solidFill>
                <a:latin typeface="Grandview" panose="020B0502040204020203" pitchFamily="34" charset="0"/>
              </a:rPr>
              <a:t> 5Fr, onde se identifica redução marcada do número de trombos </a:t>
            </a:r>
            <a:r>
              <a:rPr lang="pt-PT" sz="1200" spc="-1" dirty="0" err="1">
                <a:solidFill>
                  <a:srgbClr val="000000"/>
                </a:solidFill>
                <a:latin typeface="Grandview" panose="020B0502040204020203" pitchFamily="34" charset="0"/>
              </a:rPr>
              <a:t>endoluminais</a:t>
            </a:r>
            <a:r>
              <a:rPr lang="pt-PT" sz="1200" spc="-1" dirty="0">
                <a:solidFill>
                  <a:srgbClr val="000000"/>
                </a:solidFill>
                <a:latin typeface="Grandview" panose="020B0502040204020203" pitchFamily="34" charset="0"/>
              </a:rPr>
              <a:t>, persistindo pequeno trombo na porção caudal do stent vascular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C2E0426B-A683-BDCF-3EFF-16E871212646}"/>
              </a:ext>
            </a:extLst>
          </p:cNvPr>
          <p:cNvSpPr txBox="1"/>
          <p:nvPr/>
        </p:nvSpPr>
        <p:spPr>
          <a:xfrm>
            <a:off x="609600" y="5974895"/>
            <a:ext cx="30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>
                <a:latin typeface="Grandview" panose="020B0502040204020203" pitchFamily="34" charset="0"/>
              </a:rPr>
              <a:t>A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1D629185-DFEA-CD55-95BC-1390DD30070B}"/>
              </a:ext>
            </a:extLst>
          </p:cNvPr>
          <p:cNvSpPr txBox="1"/>
          <p:nvPr/>
        </p:nvSpPr>
        <p:spPr>
          <a:xfrm>
            <a:off x="3814104" y="6260068"/>
            <a:ext cx="30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>
                <a:latin typeface="Grandview" panose="020B0502040204020203" pitchFamily="34" charset="0"/>
              </a:rPr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2758354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50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PlaceHolder 1"/>
          <p:cNvSpPr>
            <a:spLocks noGrp="1"/>
          </p:cNvSpPr>
          <p:nvPr>
            <p:ph type="title"/>
          </p:nvPr>
        </p:nvSpPr>
        <p:spPr>
          <a:xfrm>
            <a:off x="584958" y="228600"/>
            <a:ext cx="10515240" cy="6102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indent="0">
              <a:lnSpc>
                <a:spcPct val="90000"/>
              </a:lnSpc>
              <a:buNone/>
            </a:pPr>
            <a:r>
              <a:rPr lang="pt-PT" sz="3200" b="0" i="1" strike="noStrike" spc="-1" dirty="0">
                <a:ln>
                  <a:solidFill>
                    <a:srgbClr val="000000"/>
                  </a:solidFill>
                </a:ln>
                <a:solidFill>
                  <a:srgbClr val="FFFFFF"/>
                </a:solidFill>
                <a:highlight>
                  <a:srgbClr val="000000"/>
                </a:highlight>
                <a:latin typeface="Grandview"/>
              </a:rPr>
              <a:t>Follow-up</a:t>
            </a:r>
            <a:endParaRPr lang="pt-PT" sz="32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2A30D953-B799-4731-BEEB-1B1A9A734C4F}" type="slidenum">
              <a:rPr/>
              <a:pPr/>
              <a:t>11</a:t>
            </a:fld>
            <a:endParaRPr/>
          </a:p>
        </p:txBody>
      </p:sp>
      <p:sp>
        <p:nvSpPr>
          <p:cNvPr id="2" name="PlaceHolder 2">
            <a:extLst>
              <a:ext uri="{FF2B5EF4-FFF2-40B4-BE49-F238E27FC236}">
                <a16:creationId xmlns:a16="http://schemas.microsoft.com/office/drawing/2014/main" id="{800C91C5-6764-4E50-2F43-B795737EC3ED}"/>
              </a:ext>
            </a:extLst>
          </p:cNvPr>
          <p:cNvSpPr txBox="1">
            <a:spLocks/>
          </p:cNvSpPr>
          <p:nvPr/>
        </p:nvSpPr>
        <p:spPr>
          <a:xfrm>
            <a:off x="570734" y="1257600"/>
            <a:ext cx="6663186" cy="41148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just" defTabSz="914400">
              <a:lnSpc>
                <a:spcPct val="130000"/>
              </a:lnSpc>
              <a:spcBef>
                <a:spcPts val="1417"/>
              </a:spcBef>
              <a:defRPr/>
            </a:pPr>
            <a:r>
              <a:rPr lang="pt-PT" sz="1400" kern="0" spc="-1" dirty="0">
                <a:solidFill>
                  <a:srgbClr val="000000"/>
                </a:solidFill>
                <a:latin typeface="Grandview" panose="020B0502040204020203" pitchFamily="34" charset="0"/>
              </a:rPr>
              <a:t>Sem complicações precoces associadas ao procedimento.</a:t>
            </a:r>
          </a:p>
          <a:p>
            <a:pPr algn="just" defTabSz="914400">
              <a:lnSpc>
                <a:spcPct val="130000"/>
              </a:lnSpc>
              <a:spcBef>
                <a:spcPts val="1417"/>
              </a:spcBef>
              <a:defRPr/>
            </a:pPr>
            <a:r>
              <a:rPr lang="pt-PT" sz="1400" kern="0" spc="-1" dirty="0">
                <a:solidFill>
                  <a:srgbClr val="000000"/>
                </a:solidFill>
                <a:latin typeface="Grandview" panose="020B0502040204020203" pitchFamily="34" charset="0"/>
              </a:rPr>
              <a:t>Internamento na Unidade de Cuidados Intensivos, sugerindo-se manutenção da trombólise com </a:t>
            </a:r>
            <a:r>
              <a:rPr lang="pt-PT" sz="1400" kern="0" spc="-1" dirty="0" err="1">
                <a:solidFill>
                  <a:srgbClr val="000000"/>
                </a:solidFill>
                <a:latin typeface="Grandview" panose="020B0502040204020203" pitchFamily="34" charset="0"/>
              </a:rPr>
              <a:t>alteplase</a:t>
            </a:r>
            <a:r>
              <a:rPr lang="pt-PT" sz="1400" kern="0" spc="-1" dirty="0">
                <a:solidFill>
                  <a:srgbClr val="000000"/>
                </a:solidFill>
                <a:latin typeface="Grandview" panose="020B0502040204020203" pitchFamily="34" charset="0"/>
              </a:rPr>
              <a:t> em cateter localizado na veia porta, em perfusão a 0.5mg/h que durante 24h.</a:t>
            </a:r>
          </a:p>
          <a:p>
            <a:pPr algn="just" defTabSz="914400">
              <a:lnSpc>
                <a:spcPct val="130000"/>
              </a:lnSpc>
              <a:spcBef>
                <a:spcPts val="1417"/>
              </a:spcBef>
              <a:defRPr/>
            </a:pPr>
            <a:r>
              <a:rPr lang="pt-PT" sz="1400" kern="0" spc="-1" dirty="0">
                <a:solidFill>
                  <a:srgbClr val="000000"/>
                </a:solidFill>
                <a:latin typeface="Grandview" panose="020B0502040204020203" pitchFamily="34" charset="0"/>
              </a:rPr>
              <a:t>Interrupção da trombólise farmacológica às 12h de perfusão por valores de fibrinogénio de 0,77 g/L – sem sinais de discrasia hemorrágica. </a:t>
            </a:r>
          </a:p>
          <a:p>
            <a:pPr algn="just" defTabSz="914400">
              <a:lnSpc>
                <a:spcPct val="130000"/>
              </a:lnSpc>
              <a:spcBef>
                <a:spcPts val="1417"/>
              </a:spcBef>
              <a:defRPr/>
            </a:pPr>
            <a:r>
              <a:rPr lang="pt-PT" sz="1400" kern="0" spc="-1" dirty="0">
                <a:solidFill>
                  <a:srgbClr val="000000"/>
                </a:solidFill>
                <a:latin typeface="Grandview" panose="020B0502040204020203" pitchFamily="34" charset="0"/>
              </a:rPr>
              <a:t>Realizada TC de controlo 24h (Figura 10) após o procedimento, identificando-se permeabilidade do TIPS com aparentes trombos parciais do segmento distal da prótese vascular colocada no tronco da veia porta. </a:t>
            </a:r>
          </a:p>
          <a:p>
            <a:pPr algn="just" defTabSz="914400">
              <a:lnSpc>
                <a:spcPct val="130000"/>
              </a:lnSpc>
              <a:spcBef>
                <a:spcPts val="1417"/>
              </a:spcBef>
              <a:defRPr/>
            </a:pPr>
            <a:r>
              <a:rPr lang="pt-PT" sz="1400" kern="0" spc="-1" dirty="0">
                <a:solidFill>
                  <a:srgbClr val="000000"/>
                </a:solidFill>
                <a:latin typeface="Grandview" panose="020B0502040204020203" pitchFamily="34" charset="0"/>
              </a:rPr>
              <a:t>Sete dias após o procedimento realiza </a:t>
            </a:r>
            <a:r>
              <a:rPr lang="pt-PT" sz="1400" i="1" kern="0" spc="-1" dirty="0" err="1">
                <a:solidFill>
                  <a:srgbClr val="000000"/>
                </a:solidFill>
                <a:latin typeface="Grandview" panose="020B0502040204020203" pitchFamily="34" charset="0"/>
              </a:rPr>
              <a:t>EcoDoppler</a:t>
            </a:r>
            <a:r>
              <a:rPr lang="pt-PT" sz="1400" kern="0" spc="-1" dirty="0">
                <a:solidFill>
                  <a:srgbClr val="000000"/>
                </a:solidFill>
                <a:latin typeface="Grandview" panose="020B0502040204020203" pitchFamily="34" charset="0"/>
              </a:rPr>
              <a:t> abdominal que revela permeabilidade do TIPS.</a:t>
            </a:r>
          </a:p>
          <a:p>
            <a:pPr algn="just" defTabSz="914400">
              <a:lnSpc>
                <a:spcPct val="130000"/>
              </a:lnSpc>
              <a:spcBef>
                <a:spcPts val="1417"/>
              </a:spcBef>
              <a:defRPr/>
            </a:pPr>
            <a:r>
              <a:rPr lang="pt-PT" sz="1400" kern="0" spc="-1" dirty="0">
                <a:solidFill>
                  <a:srgbClr val="000000"/>
                </a:solidFill>
                <a:latin typeface="Grandview" panose="020B0502040204020203" pitchFamily="34" charset="0"/>
              </a:rPr>
              <a:t>Óbito ao 13º dia de internamento na Unidade de Cuidados Intensivos, por provável episódio de aspiração, com dificuldade respiratória e detioração clínica progressiva.</a:t>
            </a:r>
          </a:p>
        </p:txBody>
      </p:sp>
      <p:pic>
        <p:nvPicPr>
          <p:cNvPr id="5" name="Vídeo 3">
            <a:hlinkClick r:id="" action="ppaction://media"/>
            <a:extLst>
              <a:ext uri="{FF2B5EF4-FFF2-40B4-BE49-F238E27FC236}">
                <a16:creationId xmlns:a16="http://schemas.microsoft.com/office/drawing/2014/main" id="{B154A075-EF2B-1171-6873-000A1BF49AE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l="5251" t="27778" r="5215" b="25555"/>
          <a:stretch/>
        </p:blipFill>
        <p:spPr>
          <a:xfrm>
            <a:off x="7375388" y="1447800"/>
            <a:ext cx="4801372" cy="3734400"/>
          </a:xfrm>
          <a:prstGeom prst="rect">
            <a:avLst/>
          </a:prstGeom>
        </p:spPr>
      </p:pic>
      <p:sp>
        <p:nvSpPr>
          <p:cNvPr id="6" name="PlaceHolder 1">
            <a:extLst>
              <a:ext uri="{FF2B5EF4-FFF2-40B4-BE49-F238E27FC236}">
                <a16:creationId xmlns:a16="http://schemas.microsoft.com/office/drawing/2014/main" id="{81E5630A-D5B0-2ED7-CB33-6CF67B3FCD25}"/>
              </a:ext>
            </a:extLst>
          </p:cNvPr>
          <p:cNvSpPr txBox="1">
            <a:spLocks/>
          </p:cNvSpPr>
          <p:nvPr/>
        </p:nvSpPr>
        <p:spPr>
          <a:xfrm>
            <a:off x="7365228" y="5281560"/>
            <a:ext cx="4826772" cy="1576440"/>
          </a:xfrm>
          <a:prstGeom prst="rect">
            <a:avLst/>
          </a:prstGeom>
          <a:solidFill>
            <a:srgbClr val="E7E6E6">
              <a:alpha val="94902"/>
            </a:srgbClr>
          </a:solidFill>
          <a:ln w="3175">
            <a:solidFill>
              <a:schemeClr val="bg2">
                <a:lumMod val="25000"/>
              </a:schemeClr>
            </a:solidFill>
          </a:ln>
          <a:effectLst>
            <a:softEdge rad="63500"/>
          </a:effectLst>
        </p:spPr>
        <p:txBody>
          <a:bodyPr lIns="0" tIns="0" rIns="0" bIns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01600" algn="just">
              <a:lnSpc>
                <a:spcPct val="120000"/>
              </a:lnSpc>
            </a:pPr>
            <a:r>
              <a:rPr lang="pt-PT" sz="1200" b="1" spc="-1" dirty="0">
                <a:solidFill>
                  <a:srgbClr val="000000"/>
                </a:solidFill>
                <a:latin typeface="Grandview" panose="020B0502040204020203" pitchFamily="34" charset="0"/>
              </a:rPr>
              <a:t>Figura 10 - TC abdominal (09/11/2023)</a:t>
            </a:r>
          </a:p>
          <a:p>
            <a:pPr marL="101600" algn="just">
              <a:lnSpc>
                <a:spcPct val="120000"/>
              </a:lnSpc>
            </a:pPr>
            <a:r>
              <a:rPr lang="pt-PT" sz="1200" spc="-1" dirty="0">
                <a:solidFill>
                  <a:srgbClr val="000000"/>
                </a:solidFill>
                <a:latin typeface="Grandview" panose="020B0502040204020203" pitchFamily="34" charset="0"/>
              </a:rPr>
              <a:t>Derrame pleural bilateral. Ascite extensa, predominantemente coletada. Imagem de transplante hepático com TIPS permeável, com pequenos trombos parciais, predominantemente no </a:t>
            </a:r>
            <a:r>
              <a:rPr lang="pt-PT" sz="1200" i="1" spc="-1" dirty="0">
                <a:solidFill>
                  <a:srgbClr val="000000"/>
                </a:solidFill>
                <a:latin typeface="Grandview" panose="020B0502040204020203" pitchFamily="34" charset="0"/>
              </a:rPr>
              <a:t>stent</a:t>
            </a:r>
            <a:r>
              <a:rPr lang="pt-PT" sz="1200" spc="-1" dirty="0">
                <a:solidFill>
                  <a:srgbClr val="000000"/>
                </a:solidFill>
                <a:latin typeface="Grandview" panose="020B0502040204020203" pitchFamily="34" charset="0"/>
              </a:rPr>
              <a:t> </a:t>
            </a:r>
            <a:r>
              <a:rPr lang="pt-PT" sz="1200" spc="-1">
                <a:solidFill>
                  <a:srgbClr val="000000"/>
                </a:solidFill>
                <a:latin typeface="Grandview" panose="020B0502040204020203" pitchFamily="34" charset="0"/>
              </a:rPr>
              <a:t>venoso porto-mesaraico. </a:t>
            </a:r>
            <a:r>
              <a:rPr lang="pt-PT" sz="1200" spc="-1" dirty="0">
                <a:solidFill>
                  <a:srgbClr val="000000"/>
                </a:solidFill>
                <a:latin typeface="Grandview" panose="020B0502040204020203" pitchFamily="34" charset="0"/>
              </a:rPr>
              <a:t>Moderada dilatação das vias biliares intra-hepáticas.</a:t>
            </a:r>
          </a:p>
          <a:p>
            <a:pPr marL="101600" algn="just">
              <a:lnSpc>
                <a:spcPct val="120000"/>
              </a:lnSpc>
            </a:pPr>
            <a:endParaRPr lang="pt-PT" sz="1200" b="1" spc="-1" dirty="0">
              <a:solidFill>
                <a:srgbClr val="000000"/>
              </a:solidFill>
              <a:latin typeface="Grandview" panose="020B0502040204020203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85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PlaceHolder 1"/>
          <p:cNvSpPr>
            <a:spLocks noGrp="1"/>
          </p:cNvSpPr>
          <p:nvPr>
            <p:ph type="title"/>
          </p:nvPr>
        </p:nvSpPr>
        <p:spPr>
          <a:xfrm>
            <a:off x="762000" y="139932"/>
            <a:ext cx="10515240" cy="6102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indent="0">
              <a:lnSpc>
                <a:spcPct val="90000"/>
              </a:lnSpc>
              <a:buNone/>
            </a:pPr>
            <a:r>
              <a:rPr lang="pt-PT" sz="3200" b="0" strike="noStrike" spc="-1" dirty="0">
                <a:ln>
                  <a:solidFill>
                    <a:srgbClr val="000000"/>
                  </a:solidFill>
                </a:ln>
                <a:solidFill>
                  <a:srgbClr val="FFFFFF"/>
                </a:solidFill>
                <a:highlight>
                  <a:srgbClr val="000000"/>
                </a:highlight>
                <a:latin typeface="Grandview"/>
              </a:rPr>
              <a:t>Discussão</a:t>
            </a:r>
            <a:endParaRPr lang="pt-PT" sz="32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9042C5A2-7CDA-4EAE-AFBE-8E7BC4725A14}" type="slidenum">
              <a:rPr/>
              <a:pPr/>
              <a:t>12</a:t>
            </a:fld>
            <a:endParaRPr/>
          </a:p>
        </p:txBody>
      </p:sp>
      <p:sp>
        <p:nvSpPr>
          <p:cNvPr id="2" name="PlaceHolder 2">
            <a:extLst>
              <a:ext uri="{FF2B5EF4-FFF2-40B4-BE49-F238E27FC236}">
                <a16:creationId xmlns:a16="http://schemas.microsoft.com/office/drawing/2014/main" id="{A4929599-0797-67ED-9A1E-237E86B34E96}"/>
              </a:ext>
            </a:extLst>
          </p:cNvPr>
          <p:cNvSpPr txBox="1">
            <a:spLocks/>
          </p:cNvSpPr>
          <p:nvPr/>
        </p:nvSpPr>
        <p:spPr>
          <a:xfrm>
            <a:off x="762000" y="1127400"/>
            <a:ext cx="10972800" cy="4603200"/>
          </a:xfrm>
          <a:prstGeom prst="rect">
            <a:avLst/>
          </a:prstGeom>
          <a:solidFill>
            <a:schemeClr val="bg1"/>
          </a:solidFill>
          <a:ln w="0">
            <a:noFill/>
          </a:ln>
        </p:spPr>
        <p:txBody>
          <a:bodyPr anchor="t">
            <a:noAutofit/>
          </a:bodyPr>
          <a:lstStyle/>
          <a:p>
            <a:pPr algn="just" defTabSz="914400">
              <a:lnSpc>
                <a:spcPct val="130000"/>
              </a:lnSpc>
              <a:spcBef>
                <a:spcPts val="2017"/>
              </a:spcBef>
              <a:defRPr/>
            </a:pPr>
            <a:r>
              <a:rPr lang="pt-PT" sz="1500" kern="0" spc="-1" dirty="0">
                <a:solidFill>
                  <a:srgbClr val="000000"/>
                </a:solidFill>
                <a:latin typeface="Grandview" panose="020B0502040204020203" pitchFamily="34" charset="0"/>
              </a:rPr>
              <a:t>- Oclusão e trombose aguda eram complicações comuns após colocação do TIPS com </a:t>
            </a:r>
            <a:r>
              <a:rPr lang="pt-PT" sz="1500" i="1" kern="0" spc="-1" dirty="0">
                <a:solidFill>
                  <a:srgbClr val="000000"/>
                </a:solidFill>
                <a:latin typeface="Grandview" panose="020B0502040204020203" pitchFamily="34" charset="0"/>
              </a:rPr>
              <a:t>stents</a:t>
            </a:r>
            <a:r>
              <a:rPr lang="pt-PT" sz="1500" kern="0" spc="-1" dirty="0">
                <a:solidFill>
                  <a:srgbClr val="000000"/>
                </a:solidFill>
                <a:latin typeface="Grandview" panose="020B0502040204020203" pitchFamily="34" charset="0"/>
              </a:rPr>
              <a:t> não cobertos na década de 1990</a:t>
            </a:r>
            <a:r>
              <a:rPr lang="pt-PT" sz="1500" kern="0" spc="-1" baseline="30000" dirty="0">
                <a:solidFill>
                  <a:srgbClr val="000000"/>
                </a:solidFill>
                <a:latin typeface="Grandview" panose="020B0502040204020203" pitchFamily="34" charset="0"/>
              </a:rPr>
              <a:t>[1]</a:t>
            </a:r>
            <a:r>
              <a:rPr lang="pt-PT" sz="1500" kern="0" spc="-1" dirty="0">
                <a:solidFill>
                  <a:srgbClr val="000000"/>
                </a:solidFill>
                <a:latin typeface="Grandview" panose="020B0502040204020203" pitchFamily="34" charset="0"/>
              </a:rPr>
              <a:t>; sendo que a sua incidência diminui consideravelmente para &lt; 5% com a utilização de </a:t>
            </a:r>
            <a:r>
              <a:rPr lang="pt-PT" sz="1500" i="1" kern="0" spc="-1" dirty="0">
                <a:solidFill>
                  <a:srgbClr val="000000"/>
                </a:solidFill>
                <a:latin typeface="Grandview" panose="020B0502040204020203" pitchFamily="34" charset="0"/>
              </a:rPr>
              <a:t>stents</a:t>
            </a:r>
            <a:r>
              <a:rPr lang="pt-PT" sz="1500" kern="0" spc="-1" dirty="0">
                <a:solidFill>
                  <a:srgbClr val="000000"/>
                </a:solidFill>
                <a:latin typeface="Grandview" panose="020B0502040204020203" pitchFamily="34" charset="0"/>
              </a:rPr>
              <a:t> cobertos</a:t>
            </a:r>
            <a:r>
              <a:rPr lang="pt-PT" sz="1500" kern="0" spc="-1" baseline="30000" dirty="0">
                <a:solidFill>
                  <a:srgbClr val="000000"/>
                </a:solidFill>
                <a:latin typeface="Grandview" panose="020B0502040204020203" pitchFamily="34" charset="0"/>
              </a:rPr>
              <a:t>[2]</a:t>
            </a:r>
            <a:r>
              <a:rPr lang="pt-PT" sz="1500" kern="0" spc="-1" dirty="0">
                <a:solidFill>
                  <a:srgbClr val="000000"/>
                </a:solidFill>
                <a:latin typeface="Grandview" panose="020B0502040204020203" pitchFamily="34" charset="0"/>
              </a:rPr>
              <a:t>.</a:t>
            </a:r>
          </a:p>
          <a:p>
            <a:pPr algn="just" defTabSz="914400">
              <a:lnSpc>
                <a:spcPct val="130000"/>
              </a:lnSpc>
              <a:spcBef>
                <a:spcPts val="2017"/>
              </a:spcBef>
              <a:defRPr/>
            </a:pPr>
            <a:r>
              <a:rPr lang="pt-PT" sz="1500" kern="0" spc="-1" dirty="0">
                <a:solidFill>
                  <a:srgbClr val="000000"/>
                </a:solidFill>
                <a:latin typeface="Grandview" panose="020B0502040204020203" pitchFamily="34" charset="0"/>
              </a:rPr>
              <a:t>- 70-90% dos doentes com estenose do </a:t>
            </a:r>
            <a:r>
              <a:rPr lang="pt-PT" sz="1500" i="1" kern="0" spc="-1" dirty="0">
                <a:solidFill>
                  <a:srgbClr val="000000"/>
                </a:solidFill>
                <a:latin typeface="Grandview" panose="020B0502040204020203" pitchFamily="34" charset="0"/>
              </a:rPr>
              <a:t>stent</a:t>
            </a:r>
            <a:r>
              <a:rPr lang="pt-PT" sz="1500" kern="0" spc="-1" dirty="0">
                <a:solidFill>
                  <a:srgbClr val="000000"/>
                </a:solidFill>
                <a:latin typeface="Grandview" panose="020B0502040204020203" pitchFamily="34" charset="0"/>
              </a:rPr>
              <a:t> necessitam de </a:t>
            </a:r>
            <a:r>
              <a:rPr lang="pt-PT" sz="1500" kern="0" spc="-1" dirty="0" err="1">
                <a:solidFill>
                  <a:srgbClr val="000000"/>
                </a:solidFill>
                <a:latin typeface="Grandview" panose="020B0502040204020203" pitchFamily="34" charset="0"/>
              </a:rPr>
              <a:t>re-intervenção</a:t>
            </a:r>
            <a:r>
              <a:rPr lang="pt-PT" sz="1500" kern="0" spc="-1" dirty="0">
                <a:solidFill>
                  <a:srgbClr val="000000"/>
                </a:solidFill>
                <a:latin typeface="Grandview" panose="020B0502040204020203" pitchFamily="34" charset="0"/>
              </a:rPr>
              <a:t> para manutenção da permeabilidade da prótese</a:t>
            </a:r>
            <a:r>
              <a:rPr lang="pt-PT" sz="1500" kern="0" spc="-1" baseline="30000" dirty="0">
                <a:solidFill>
                  <a:srgbClr val="000000"/>
                </a:solidFill>
                <a:latin typeface="Grandview" panose="020B0502040204020203" pitchFamily="34" charset="0"/>
              </a:rPr>
              <a:t>[3]</a:t>
            </a:r>
            <a:r>
              <a:rPr lang="pt-PT" sz="1500" kern="0" spc="-1" dirty="0">
                <a:solidFill>
                  <a:srgbClr val="000000"/>
                </a:solidFill>
                <a:latin typeface="Grandview" panose="020B0502040204020203" pitchFamily="34" charset="0"/>
              </a:rPr>
              <a:t>.</a:t>
            </a:r>
          </a:p>
          <a:p>
            <a:pPr algn="just" defTabSz="914400">
              <a:lnSpc>
                <a:spcPct val="130000"/>
              </a:lnSpc>
              <a:spcBef>
                <a:spcPts val="2017"/>
              </a:spcBef>
              <a:defRPr/>
            </a:pPr>
            <a:r>
              <a:rPr lang="pt-PT" sz="1500" kern="0" spc="-1" dirty="0">
                <a:solidFill>
                  <a:srgbClr val="000000"/>
                </a:solidFill>
                <a:latin typeface="Grandview" panose="020B0502040204020203" pitchFamily="34" charset="0"/>
              </a:rPr>
              <a:t>- A trombose do </a:t>
            </a:r>
            <a:r>
              <a:rPr lang="pt-PT" sz="1500" i="1" kern="0" spc="-1" dirty="0">
                <a:solidFill>
                  <a:srgbClr val="000000"/>
                </a:solidFill>
                <a:latin typeface="Grandview" panose="020B0502040204020203" pitchFamily="34" charset="0"/>
              </a:rPr>
              <a:t>stent</a:t>
            </a:r>
            <a:r>
              <a:rPr lang="pt-PT" sz="1500" kern="0" spc="-1" dirty="0">
                <a:solidFill>
                  <a:srgbClr val="000000"/>
                </a:solidFill>
                <a:latin typeface="Grandview" panose="020B0502040204020203" pitchFamily="34" charset="0"/>
              </a:rPr>
              <a:t> é geralmente uma complicação precoce (geralmente no 1º mês após a sua colocação), podendo ocorrer extensão à veia porta e veia esplénica</a:t>
            </a:r>
            <a:r>
              <a:rPr lang="pt-PT" sz="1500" kern="0" spc="-1" baseline="30000" dirty="0">
                <a:solidFill>
                  <a:srgbClr val="000000"/>
                </a:solidFill>
                <a:latin typeface="Grandview" panose="020B0502040204020203" pitchFamily="34" charset="0"/>
              </a:rPr>
              <a:t>[1]</a:t>
            </a:r>
            <a:r>
              <a:rPr lang="pt-PT" sz="1500" kern="0" spc="-1" dirty="0">
                <a:solidFill>
                  <a:srgbClr val="000000"/>
                </a:solidFill>
                <a:latin typeface="Grandview" panose="020B0502040204020203" pitchFamily="34" charset="0"/>
              </a:rPr>
              <a:t>.</a:t>
            </a:r>
          </a:p>
          <a:p>
            <a:pPr algn="just" defTabSz="914400">
              <a:lnSpc>
                <a:spcPct val="130000"/>
              </a:lnSpc>
              <a:spcBef>
                <a:spcPts val="2017"/>
              </a:spcBef>
              <a:defRPr/>
            </a:pPr>
            <a:r>
              <a:rPr lang="pt-PT" sz="1500" kern="0" spc="-1" dirty="0">
                <a:solidFill>
                  <a:srgbClr val="000000"/>
                </a:solidFill>
                <a:latin typeface="Grandview" panose="020B0502040204020203" pitchFamily="34" charset="0"/>
              </a:rPr>
              <a:t>- Atualmente a causa mais comum de trombose de </a:t>
            </a:r>
            <a:r>
              <a:rPr lang="pt-PT" sz="1500" i="1" kern="0" spc="-1" dirty="0">
                <a:solidFill>
                  <a:srgbClr val="000000"/>
                </a:solidFill>
                <a:latin typeface="Grandview" panose="020B0502040204020203" pitchFamily="34" charset="0"/>
              </a:rPr>
              <a:t>stent</a:t>
            </a:r>
            <a:r>
              <a:rPr lang="pt-PT" sz="1500" kern="0" spc="-1" dirty="0">
                <a:solidFill>
                  <a:srgbClr val="000000"/>
                </a:solidFill>
                <a:latin typeface="Grandview" panose="020B0502040204020203" pitchFamily="34" charset="0"/>
              </a:rPr>
              <a:t> está relacionada com posicionamento </a:t>
            </a:r>
            <a:r>
              <a:rPr lang="pt-PT" sz="1500" kern="0" spc="-1" dirty="0" err="1">
                <a:solidFill>
                  <a:srgbClr val="000000"/>
                </a:solidFill>
                <a:latin typeface="Grandview" panose="020B0502040204020203" pitchFamily="34" charset="0"/>
              </a:rPr>
              <a:t>sub-óptimo</a:t>
            </a:r>
            <a:r>
              <a:rPr lang="pt-PT" sz="1500" kern="0" spc="-1" dirty="0">
                <a:solidFill>
                  <a:srgbClr val="000000"/>
                </a:solidFill>
                <a:latin typeface="Grandview" panose="020B0502040204020203" pitchFamily="34" charset="0"/>
              </a:rPr>
              <a:t>/migração da prótese, com maior risco em </a:t>
            </a:r>
            <a:r>
              <a:rPr lang="pt-PT" sz="1500" i="1" kern="0" spc="-1" dirty="0">
                <a:solidFill>
                  <a:srgbClr val="000000"/>
                </a:solidFill>
                <a:latin typeface="Grandview" panose="020B0502040204020203" pitchFamily="34" charset="0"/>
              </a:rPr>
              <a:t>stents</a:t>
            </a:r>
            <a:r>
              <a:rPr lang="pt-PT" sz="1500" kern="0" spc="-1" dirty="0">
                <a:solidFill>
                  <a:srgbClr val="000000"/>
                </a:solidFill>
                <a:latin typeface="Grandview" panose="020B0502040204020203" pitchFamily="34" charset="0"/>
              </a:rPr>
              <a:t> com extremidade cranial terminando em localização </a:t>
            </a:r>
            <a:r>
              <a:rPr lang="pt-PT" sz="1500" kern="0" spc="-1" dirty="0" err="1">
                <a:solidFill>
                  <a:srgbClr val="000000"/>
                </a:solidFill>
                <a:latin typeface="Grandview" panose="020B0502040204020203" pitchFamily="34" charset="0"/>
              </a:rPr>
              <a:t>intra-parenquimatosa</a:t>
            </a:r>
            <a:r>
              <a:rPr lang="pt-PT" sz="1500" kern="0" spc="-1" dirty="0">
                <a:solidFill>
                  <a:srgbClr val="000000"/>
                </a:solidFill>
                <a:latin typeface="Grandview" panose="020B0502040204020203" pitchFamily="34" charset="0"/>
              </a:rPr>
              <a:t> hepática</a:t>
            </a:r>
            <a:r>
              <a:rPr lang="pt-PT" sz="1500" kern="0" spc="-1" baseline="30000" dirty="0">
                <a:solidFill>
                  <a:srgbClr val="000000"/>
                </a:solidFill>
                <a:latin typeface="Grandview" panose="020B0502040204020203" pitchFamily="34" charset="0"/>
              </a:rPr>
              <a:t>[1]</a:t>
            </a:r>
            <a:r>
              <a:rPr lang="pt-PT" sz="1500" kern="0" spc="-1" dirty="0">
                <a:solidFill>
                  <a:srgbClr val="000000"/>
                </a:solidFill>
                <a:latin typeface="Grandview" panose="020B0502040204020203" pitchFamily="34" charset="0"/>
              </a:rPr>
              <a:t>.</a:t>
            </a:r>
          </a:p>
          <a:p>
            <a:pPr algn="just" defTabSz="914400">
              <a:lnSpc>
                <a:spcPct val="130000"/>
              </a:lnSpc>
              <a:spcBef>
                <a:spcPts val="2017"/>
              </a:spcBef>
              <a:defRPr/>
            </a:pPr>
            <a:r>
              <a:rPr lang="pt-PT" sz="1500" kern="0" spc="-1" dirty="0">
                <a:solidFill>
                  <a:srgbClr val="000000"/>
                </a:solidFill>
                <a:latin typeface="Grandview" panose="020B0502040204020203" pitchFamily="34" charset="0"/>
              </a:rPr>
              <a:t>- O diagnóstico de infeção da prótese de TIPS/</a:t>
            </a:r>
            <a:r>
              <a:rPr lang="pt-PT" sz="1500" kern="0" spc="-1" dirty="0" err="1">
                <a:solidFill>
                  <a:srgbClr val="000000"/>
                </a:solidFill>
                <a:latin typeface="Grandview" panose="020B0502040204020203" pitchFamily="34" charset="0"/>
              </a:rPr>
              <a:t>endotipsite</a:t>
            </a:r>
            <a:r>
              <a:rPr lang="pt-PT" sz="1500" kern="0" spc="-1" dirty="0">
                <a:solidFill>
                  <a:srgbClr val="000000"/>
                </a:solidFill>
                <a:latin typeface="Grandview" panose="020B0502040204020203" pitchFamily="34" charset="0"/>
              </a:rPr>
              <a:t> é um desafio clínico, geralmente condicionando febre e bacteriemia persistentes na presença de oclusão/vegetações no lúmen do stent</a:t>
            </a:r>
            <a:r>
              <a:rPr lang="pt-PT" sz="1500" kern="0" spc="-1" baseline="30000" dirty="0">
                <a:solidFill>
                  <a:srgbClr val="000000"/>
                </a:solidFill>
                <a:latin typeface="Grandview" panose="020B0502040204020203" pitchFamily="34" charset="0"/>
              </a:rPr>
              <a:t>[4]</a:t>
            </a:r>
            <a:r>
              <a:rPr lang="pt-PT" sz="1500" kern="0" spc="-1" dirty="0">
                <a:solidFill>
                  <a:srgbClr val="000000"/>
                </a:solidFill>
                <a:latin typeface="Grandview" panose="020B0502040204020203" pitchFamily="34" charset="0"/>
              </a:rPr>
              <a:t>. </a:t>
            </a:r>
          </a:p>
        </p:txBody>
      </p:sp>
      <p:sp>
        <p:nvSpPr>
          <p:cNvPr id="3" name="PlaceHolder 1">
            <a:extLst>
              <a:ext uri="{FF2B5EF4-FFF2-40B4-BE49-F238E27FC236}">
                <a16:creationId xmlns:a16="http://schemas.microsoft.com/office/drawing/2014/main" id="{A9185FC0-4B73-D0D1-6FB0-99AB632DD863}"/>
              </a:ext>
            </a:extLst>
          </p:cNvPr>
          <p:cNvSpPr txBox="1">
            <a:spLocks/>
          </p:cNvSpPr>
          <p:nvPr/>
        </p:nvSpPr>
        <p:spPr>
          <a:xfrm>
            <a:off x="0" y="5654400"/>
            <a:ext cx="12191999" cy="1279800"/>
          </a:xfrm>
          <a:prstGeom prst="rect">
            <a:avLst/>
          </a:prstGeom>
          <a:solidFill>
            <a:srgbClr val="E7E6E6">
              <a:alpha val="94902"/>
            </a:srgbClr>
          </a:solidFill>
          <a:ln w="3175">
            <a:solidFill>
              <a:schemeClr val="bg2">
                <a:lumMod val="25000"/>
              </a:schemeClr>
            </a:solidFill>
          </a:ln>
          <a:effectLst>
            <a:softEdge rad="63500"/>
          </a:effectLst>
        </p:spPr>
        <p:txBody>
          <a:bodyPr lIns="0" tIns="0" rIns="0" bIns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01600" algn="just">
              <a:lnSpc>
                <a:spcPct val="120000"/>
              </a:lnSpc>
            </a:pPr>
            <a:r>
              <a:rPr lang="pt-PT" sz="1600" kern="0" spc="-1" baseline="30000" dirty="0">
                <a:solidFill>
                  <a:srgbClr val="000000"/>
                </a:solidFill>
                <a:latin typeface="Grandview" panose="020B0502040204020203" pitchFamily="34" charset="0"/>
                <a:ea typeface="+mn-ea"/>
                <a:cs typeface="+mn-cs"/>
              </a:rPr>
              <a:t>[1] </a:t>
            </a:r>
            <a:r>
              <a:rPr lang="pt-PT" sz="1000" spc="-1" dirty="0" err="1">
                <a:solidFill>
                  <a:srgbClr val="000000"/>
                </a:solidFill>
                <a:latin typeface="Grandview" panose="020B0502040204020203" pitchFamily="34" charset="0"/>
              </a:rPr>
              <a:t>Newcomer</a:t>
            </a:r>
            <a:r>
              <a:rPr lang="pt-PT" sz="1000" spc="-1" dirty="0">
                <a:solidFill>
                  <a:srgbClr val="000000"/>
                </a:solidFill>
                <a:latin typeface="Grandview" panose="020B0502040204020203" pitchFamily="34" charset="0"/>
              </a:rPr>
              <a:t>, J.B., </a:t>
            </a:r>
            <a:r>
              <a:rPr lang="pt-PT" sz="1000" spc="-1" dirty="0" err="1">
                <a:solidFill>
                  <a:srgbClr val="000000"/>
                </a:solidFill>
                <a:latin typeface="Grandview" panose="020B0502040204020203" pitchFamily="34" charset="0"/>
              </a:rPr>
              <a:t>Chishti</a:t>
            </a:r>
            <a:r>
              <a:rPr lang="pt-PT" sz="1000" spc="-1" dirty="0">
                <a:solidFill>
                  <a:srgbClr val="000000"/>
                </a:solidFill>
                <a:latin typeface="Grandview" panose="020B0502040204020203" pitchFamily="34" charset="0"/>
              </a:rPr>
              <a:t>, </a:t>
            </a:r>
            <a:r>
              <a:rPr lang="pt-PT" sz="1000" spc="-1" dirty="0" err="1">
                <a:solidFill>
                  <a:srgbClr val="000000"/>
                </a:solidFill>
                <a:latin typeface="Grandview" panose="020B0502040204020203" pitchFamily="34" charset="0"/>
              </a:rPr>
              <a:t>et</a:t>
            </a:r>
            <a:r>
              <a:rPr lang="pt-PT" sz="1000" spc="-1" dirty="0">
                <a:solidFill>
                  <a:srgbClr val="000000"/>
                </a:solidFill>
                <a:latin typeface="Grandview" panose="020B0502040204020203" pitchFamily="34" charset="0"/>
              </a:rPr>
              <a:t> al. (2022) ‘</a:t>
            </a:r>
            <a:r>
              <a:rPr lang="pt-PT" sz="1000" spc="-1" dirty="0" err="1">
                <a:solidFill>
                  <a:srgbClr val="000000"/>
                </a:solidFill>
                <a:latin typeface="Grandview" panose="020B0502040204020203" pitchFamily="34" charset="0"/>
              </a:rPr>
              <a:t>Combined</a:t>
            </a:r>
            <a:r>
              <a:rPr lang="pt-PT" sz="1000" spc="-1" dirty="0">
                <a:solidFill>
                  <a:srgbClr val="000000"/>
                </a:solidFill>
                <a:latin typeface="Grandview" panose="020B0502040204020203" pitchFamily="34" charset="0"/>
              </a:rPr>
              <a:t> </a:t>
            </a:r>
            <a:r>
              <a:rPr lang="pt-PT" sz="1000" spc="-1" dirty="0" err="1">
                <a:solidFill>
                  <a:srgbClr val="000000"/>
                </a:solidFill>
                <a:latin typeface="Grandview" panose="020B0502040204020203" pitchFamily="34" charset="0"/>
              </a:rPr>
              <a:t>Transhepatic</a:t>
            </a:r>
            <a:r>
              <a:rPr lang="pt-PT" sz="1000" spc="-1" dirty="0">
                <a:solidFill>
                  <a:srgbClr val="000000"/>
                </a:solidFill>
                <a:latin typeface="Grandview" panose="020B0502040204020203" pitchFamily="34" charset="0"/>
              </a:rPr>
              <a:t> </a:t>
            </a:r>
            <a:r>
              <a:rPr lang="pt-PT" sz="1000" spc="-1" dirty="0" err="1">
                <a:solidFill>
                  <a:srgbClr val="000000"/>
                </a:solidFill>
                <a:latin typeface="Grandview" panose="020B0502040204020203" pitchFamily="34" charset="0"/>
              </a:rPr>
              <a:t>and</a:t>
            </a:r>
            <a:r>
              <a:rPr lang="pt-PT" sz="1000" spc="-1" dirty="0">
                <a:solidFill>
                  <a:srgbClr val="000000"/>
                </a:solidFill>
                <a:latin typeface="Grandview" panose="020B0502040204020203" pitchFamily="34" charset="0"/>
              </a:rPr>
              <a:t> </a:t>
            </a:r>
            <a:r>
              <a:rPr lang="pt-PT" sz="1000" spc="-1" dirty="0" err="1">
                <a:solidFill>
                  <a:srgbClr val="000000"/>
                </a:solidFill>
                <a:latin typeface="Grandview" panose="020B0502040204020203" pitchFamily="34" charset="0"/>
              </a:rPr>
              <a:t>transjugular</a:t>
            </a:r>
            <a:r>
              <a:rPr lang="pt-PT" sz="1000" spc="-1" dirty="0">
                <a:solidFill>
                  <a:srgbClr val="000000"/>
                </a:solidFill>
                <a:latin typeface="Grandview" panose="020B0502040204020203" pitchFamily="34" charset="0"/>
              </a:rPr>
              <a:t> </a:t>
            </a:r>
            <a:r>
              <a:rPr lang="pt-PT" sz="1000" spc="-1" dirty="0" err="1">
                <a:solidFill>
                  <a:srgbClr val="000000"/>
                </a:solidFill>
                <a:latin typeface="Grandview" panose="020B0502040204020203" pitchFamily="34" charset="0"/>
              </a:rPr>
              <a:t>approach</a:t>
            </a:r>
            <a:r>
              <a:rPr lang="pt-PT" sz="1000" spc="-1" dirty="0">
                <a:solidFill>
                  <a:srgbClr val="000000"/>
                </a:solidFill>
                <a:latin typeface="Grandview" panose="020B0502040204020203" pitchFamily="34" charset="0"/>
              </a:rPr>
              <a:t> for </a:t>
            </a:r>
            <a:r>
              <a:rPr lang="pt-PT" sz="1000" spc="-1" dirty="0" err="1">
                <a:solidFill>
                  <a:srgbClr val="000000"/>
                </a:solidFill>
                <a:latin typeface="Grandview" panose="020B0502040204020203" pitchFamily="34" charset="0"/>
              </a:rPr>
              <a:t>mechanical</a:t>
            </a:r>
            <a:r>
              <a:rPr lang="pt-PT" sz="1000" spc="-1" dirty="0">
                <a:solidFill>
                  <a:srgbClr val="000000"/>
                </a:solidFill>
                <a:latin typeface="Grandview" panose="020B0502040204020203" pitchFamily="34" charset="0"/>
              </a:rPr>
              <a:t> </a:t>
            </a:r>
            <a:r>
              <a:rPr lang="pt-PT" sz="1000" spc="-1" dirty="0" err="1">
                <a:solidFill>
                  <a:srgbClr val="000000"/>
                </a:solidFill>
                <a:latin typeface="Grandview" panose="020B0502040204020203" pitchFamily="34" charset="0"/>
              </a:rPr>
              <a:t>thrombectomy</a:t>
            </a:r>
            <a:r>
              <a:rPr lang="pt-PT" sz="1000" spc="-1" dirty="0">
                <a:solidFill>
                  <a:srgbClr val="000000"/>
                </a:solidFill>
                <a:latin typeface="Grandview" panose="020B0502040204020203" pitchFamily="34" charset="0"/>
              </a:rPr>
              <a:t> </a:t>
            </a:r>
            <a:r>
              <a:rPr lang="pt-PT" sz="1000" spc="-1" dirty="0" err="1">
                <a:solidFill>
                  <a:srgbClr val="000000"/>
                </a:solidFill>
                <a:latin typeface="Grandview" panose="020B0502040204020203" pitchFamily="34" charset="0"/>
              </a:rPr>
              <a:t>of</a:t>
            </a:r>
            <a:r>
              <a:rPr lang="pt-PT" sz="1000" spc="-1" dirty="0">
                <a:solidFill>
                  <a:srgbClr val="000000"/>
                </a:solidFill>
                <a:latin typeface="Grandview" panose="020B0502040204020203" pitchFamily="34" charset="0"/>
              </a:rPr>
              <a:t> </a:t>
            </a:r>
            <a:r>
              <a:rPr lang="pt-PT" sz="1000" spc="-1" dirty="0" err="1">
                <a:solidFill>
                  <a:srgbClr val="000000"/>
                </a:solidFill>
                <a:latin typeface="Grandview" panose="020B0502040204020203" pitchFamily="34" charset="0"/>
              </a:rPr>
              <a:t>massive</a:t>
            </a:r>
            <a:r>
              <a:rPr lang="pt-PT" sz="1000" spc="-1" dirty="0">
                <a:solidFill>
                  <a:srgbClr val="000000"/>
                </a:solidFill>
                <a:latin typeface="Grandview" panose="020B0502040204020203" pitchFamily="34" charset="0"/>
              </a:rPr>
              <a:t> </a:t>
            </a:r>
            <a:r>
              <a:rPr lang="pt-PT" sz="1000" spc="-1" dirty="0" err="1">
                <a:solidFill>
                  <a:srgbClr val="000000"/>
                </a:solidFill>
                <a:latin typeface="Grandview" panose="020B0502040204020203" pitchFamily="34" charset="0"/>
              </a:rPr>
              <a:t>tips</a:t>
            </a:r>
            <a:r>
              <a:rPr lang="pt-PT" sz="1000" spc="-1" dirty="0">
                <a:solidFill>
                  <a:srgbClr val="000000"/>
                </a:solidFill>
                <a:latin typeface="Grandview" panose="020B0502040204020203" pitchFamily="34" charset="0"/>
              </a:rPr>
              <a:t> </a:t>
            </a:r>
            <a:r>
              <a:rPr lang="pt-PT" sz="1000" spc="-1" dirty="0" err="1">
                <a:solidFill>
                  <a:srgbClr val="000000"/>
                </a:solidFill>
                <a:latin typeface="Grandview" panose="020B0502040204020203" pitchFamily="34" charset="0"/>
              </a:rPr>
              <a:t>thrombosis</a:t>
            </a:r>
            <a:r>
              <a:rPr lang="pt-PT" sz="1000" spc="-1" dirty="0">
                <a:solidFill>
                  <a:srgbClr val="000000"/>
                </a:solidFill>
                <a:latin typeface="Grandview" panose="020B0502040204020203" pitchFamily="34" charset="0"/>
              </a:rPr>
              <a:t>’, </a:t>
            </a:r>
            <a:r>
              <a:rPr lang="pt-PT" sz="1000" spc="-1" dirty="0" err="1">
                <a:solidFill>
                  <a:srgbClr val="000000"/>
                </a:solidFill>
                <a:latin typeface="Grandview" panose="020B0502040204020203" pitchFamily="34" charset="0"/>
              </a:rPr>
              <a:t>Radiology</a:t>
            </a:r>
            <a:r>
              <a:rPr lang="pt-PT" sz="1000" spc="-1" dirty="0">
                <a:solidFill>
                  <a:srgbClr val="000000"/>
                </a:solidFill>
                <a:latin typeface="Grandview" panose="020B0502040204020203" pitchFamily="34" charset="0"/>
              </a:rPr>
              <a:t> Case </a:t>
            </a:r>
            <a:r>
              <a:rPr lang="pt-PT" sz="1000" spc="-1" dirty="0" err="1">
                <a:solidFill>
                  <a:srgbClr val="000000"/>
                </a:solidFill>
                <a:latin typeface="Grandview" panose="020B0502040204020203" pitchFamily="34" charset="0"/>
              </a:rPr>
              <a:t>Reports</a:t>
            </a:r>
            <a:r>
              <a:rPr lang="pt-PT" sz="1000" spc="-1" dirty="0">
                <a:solidFill>
                  <a:srgbClr val="000000"/>
                </a:solidFill>
                <a:latin typeface="Grandview" panose="020B0502040204020203" pitchFamily="34" charset="0"/>
              </a:rPr>
              <a:t>, 17(5), pp. 1464–1469. doi:10.1016/j.radcr.2022.01.086; </a:t>
            </a:r>
            <a:r>
              <a:rPr lang="pt-PT" sz="1600" kern="0" spc="-1" baseline="30000" dirty="0">
                <a:solidFill>
                  <a:srgbClr val="000000"/>
                </a:solidFill>
                <a:latin typeface="Grandview" panose="020B0502040204020203" pitchFamily="34" charset="0"/>
                <a:ea typeface="+mn-ea"/>
                <a:cs typeface="+mn-cs"/>
              </a:rPr>
              <a:t>[2] </a:t>
            </a:r>
            <a:r>
              <a:rPr lang="pt-PT" sz="1000" spc="-1" dirty="0" err="1">
                <a:solidFill>
                  <a:srgbClr val="000000"/>
                </a:solidFill>
                <a:latin typeface="Grandview" panose="020B0502040204020203" pitchFamily="34" charset="0"/>
              </a:rPr>
              <a:t>Suhocki</a:t>
            </a:r>
            <a:r>
              <a:rPr lang="pt-PT" sz="1000" spc="-1" dirty="0">
                <a:solidFill>
                  <a:srgbClr val="000000"/>
                </a:solidFill>
                <a:latin typeface="Grandview" panose="020B0502040204020203" pitchFamily="34" charset="0"/>
              </a:rPr>
              <a:t> PV, </a:t>
            </a:r>
            <a:r>
              <a:rPr lang="pt-PT" sz="1000" spc="-1" dirty="0" err="1">
                <a:solidFill>
                  <a:srgbClr val="000000"/>
                </a:solidFill>
                <a:latin typeface="Grandview" panose="020B0502040204020203" pitchFamily="34" charset="0"/>
              </a:rPr>
              <a:t>et</a:t>
            </a:r>
            <a:r>
              <a:rPr lang="pt-PT" sz="1000" spc="-1" dirty="0">
                <a:solidFill>
                  <a:srgbClr val="000000"/>
                </a:solidFill>
                <a:latin typeface="Grandview" panose="020B0502040204020203" pitchFamily="34" charset="0"/>
              </a:rPr>
              <a:t> al. </a:t>
            </a:r>
            <a:r>
              <a:rPr lang="pt-PT" sz="1000" spc="-1" dirty="0" err="1">
                <a:solidFill>
                  <a:srgbClr val="000000"/>
                </a:solidFill>
                <a:latin typeface="Grandview" panose="020B0502040204020203" pitchFamily="34" charset="0"/>
              </a:rPr>
              <a:t>Transjugular</a:t>
            </a:r>
            <a:r>
              <a:rPr lang="pt-PT" sz="1000" spc="-1" dirty="0">
                <a:solidFill>
                  <a:srgbClr val="000000"/>
                </a:solidFill>
                <a:latin typeface="Grandview" panose="020B0502040204020203" pitchFamily="34" charset="0"/>
              </a:rPr>
              <a:t> </a:t>
            </a:r>
            <a:r>
              <a:rPr lang="pt-PT" sz="1000" spc="-1" dirty="0" err="1">
                <a:solidFill>
                  <a:srgbClr val="000000"/>
                </a:solidFill>
                <a:latin typeface="Grandview" panose="020B0502040204020203" pitchFamily="34" charset="0"/>
              </a:rPr>
              <a:t>intrahepatic</a:t>
            </a:r>
            <a:r>
              <a:rPr lang="pt-PT" sz="1000" spc="-1" dirty="0">
                <a:solidFill>
                  <a:srgbClr val="000000"/>
                </a:solidFill>
                <a:latin typeface="Grandview" panose="020B0502040204020203" pitchFamily="34" charset="0"/>
              </a:rPr>
              <a:t> </a:t>
            </a:r>
            <a:r>
              <a:rPr lang="pt-PT" sz="1000" spc="-1" dirty="0" err="1">
                <a:solidFill>
                  <a:srgbClr val="000000"/>
                </a:solidFill>
                <a:latin typeface="Grandview" panose="020B0502040204020203" pitchFamily="34" charset="0"/>
              </a:rPr>
              <a:t>portosystemic</a:t>
            </a:r>
            <a:r>
              <a:rPr lang="pt-PT" sz="1000" spc="-1" dirty="0">
                <a:solidFill>
                  <a:srgbClr val="000000"/>
                </a:solidFill>
                <a:latin typeface="Grandview" panose="020B0502040204020203" pitchFamily="34" charset="0"/>
              </a:rPr>
              <a:t> shunt </a:t>
            </a:r>
            <a:r>
              <a:rPr lang="pt-PT" sz="1000" spc="-1" dirty="0" err="1">
                <a:solidFill>
                  <a:srgbClr val="000000"/>
                </a:solidFill>
                <a:latin typeface="Grandview" panose="020B0502040204020203" pitchFamily="34" charset="0"/>
              </a:rPr>
              <a:t>complications</a:t>
            </a:r>
            <a:r>
              <a:rPr lang="pt-PT" sz="1000" spc="-1" dirty="0">
                <a:solidFill>
                  <a:srgbClr val="000000"/>
                </a:solidFill>
                <a:latin typeface="Grandview" panose="020B0502040204020203" pitchFamily="34" charset="0"/>
              </a:rPr>
              <a:t>: </a:t>
            </a:r>
            <a:r>
              <a:rPr lang="pt-PT" sz="1000" spc="-1" dirty="0" err="1">
                <a:solidFill>
                  <a:srgbClr val="000000"/>
                </a:solidFill>
                <a:latin typeface="Grandview" panose="020B0502040204020203" pitchFamily="34" charset="0"/>
              </a:rPr>
              <a:t>prevention</a:t>
            </a:r>
            <a:r>
              <a:rPr lang="pt-PT" sz="1000" spc="-1" dirty="0">
                <a:solidFill>
                  <a:srgbClr val="000000"/>
                </a:solidFill>
                <a:latin typeface="Grandview" panose="020B0502040204020203" pitchFamily="34" charset="0"/>
              </a:rPr>
              <a:t> </a:t>
            </a:r>
            <a:r>
              <a:rPr lang="pt-PT" sz="1000" spc="-1" dirty="0" err="1">
                <a:solidFill>
                  <a:srgbClr val="000000"/>
                </a:solidFill>
                <a:latin typeface="Grandview" panose="020B0502040204020203" pitchFamily="34" charset="0"/>
              </a:rPr>
              <a:t>and</a:t>
            </a:r>
            <a:r>
              <a:rPr lang="pt-PT" sz="1000" spc="-1" dirty="0">
                <a:solidFill>
                  <a:srgbClr val="000000"/>
                </a:solidFill>
                <a:latin typeface="Grandview" panose="020B0502040204020203" pitchFamily="34" charset="0"/>
              </a:rPr>
              <a:t> management. </a:t>
            </a:r>
            <a:r>
              <a:rPr lang="pt-PT" sz="1000" spc="-1" dirty="0" err="1">
                <a:solidFill>
                  <a:srgbClr val="000000"/>
                </a:solidFill>
                <a:latin typeface="Grandview" panose="020B0502040204020203" pitchFamily="34" charset="0"/>
              </a:rPr>
              <a:t>Semin</a:t>
            </a:r>
            <a:r>
              <a:rPr lang="pt-PT" sz="1000" spc="-1" dirty="0">
                <a:solidFill>
                  <a:srgbClr val="000000"/>
                </a:solidFill>
                <a:latin typeface="Grandview" panose="020B0502040204020203" pitchFamily="34" charset="0"/>
              </a:rPr>
              <a:t> </a:t>
            </a:r>
            <a:r>
              <a:rPr lang="pt-PT" sz="1000" spc="-1" dirty="0" err="1">
                <a:solidFill>
                  <a:srgbClr val="000000"/>
                </a:solidFill>
                <a:latin typeface="Grandview" panose="020B0502040204020203" pitchFamily="34" charset="0"/>
              </a:rPr>
              <a:t>Intervent</a:t>
            </a:r>
            <a:r>
              <a:rPr lang="pt-PT" sz="1000" spc="-1" dirty="0">
                <a:solidFill>
                  <a:srgbClr val="000000"/>
                </a:solidFill>
                <a:latin typeface="Grandview" panose="020B0502040204020203" pitchFamily="34" charset="0"/>
              </a:rPr>
              <a:t> </a:t>
            </a:r>
            <a:r>
              <a:rPr lang="pt-PT" sz="1000" spc="-1" dirty="0" err="1">
                <a:solidFill>
                  <a:srgbClr val="000000"/>
                </a:solidFill>
                <a:latin typeface="Grandview" panose="020B0502040204020203" pitchFamily="34" charset="0"/>
              </a:rPr>
              <a:t>Radiol</a:t>
            </a:r>
            <a:r>
              <a:rPr lang="pt-PT" sz="1000" spc="-1" dirty="0">
                <a:solidFill>
                  <a:srgbClr val="000000"/>
                </a:solidFill>
                <a:latin typeface="Grandview" panose="020B0502040204020203" pitchFamily="34" charset="0"/>
              </a:rPr>
              <a:t> 2015;32(2):123-32. doi:10.1055/s-0035-1549376; </a:t>
            </a:r>
            <a:r>
              <a:rPr lang="pt-PT" sz="1600" kern="0" spc="-1" baseline="30000" dirty="0">
                <a:solidFill>
                  <a:srgbClr val="000000"/>
                </a:solidFill>
                <a:latin typeface="Grandview" panose="020B0502040204020203" pitchFamily="34" charset="0"/>
                <a:ea typeface="+mn-ea"/>
                <a:cs typeface="+mn-cs"/>
              </a:rPr>
              <a:t>[3] </a:t>
            </a:r>
            <a:r>
              <a:rPr lang="pt-PT" sz="1000" spc="-1" dirty="0">
                <a:solidFill>
                  <a:srgbClr val="000000"/>
                </a:solidFill>
                <a:latin typeface="Grandview" panose="020B0502040204020203" pitchFamily="34" charset="0"/>
              </a:rPr>
              <a:t>ter </a:t>
            </a:r>
            <a:r>
              <a:rPr lang="pt-PT" sz="1000" spc="-1" dirty="0" err="1">
                <a:solidFill>
                  <a:srgbClr val="000000"/>
                </a:solidFill>
                <a:latin typeface="Grandview" panose="020B0502040204020203" pitchFamily="34" charset="0"/>
              </a:rPr>
              <a:t>Borg</a:t>
            </a:r>
            <a:r>
              <a:rPr lang="pt-PT" sz="1000" spc="-1" dirty="0">
                <a:solidFill>
                  <a:srgbClr val="000000"/>
                </a:solidFill>
                <a:latin typeface="Grandview" panose="020B0502040204020203" pitchFamily="34" charset="0"/>
              </a:rPr>
              <a:t> PC, </a:t>
            </a:r>
            <a:r>
              <a:rPr lang="pt-PT" sz="1000" spc="-1" dirty="0" err="1">
                <a:solidFill>
                  <a:srgbClr val="000000"/>
                </a:solidFill>
                <a:latin typeface="Grandview" panose="020B0502040204020203" pitchFamily="34" charset="0"/>
              </a:rPr>
              <a:t>et</a:t>
            </a:r>
            <a:r>
              <a:rPr lang="pt-PT" sz="1000" spc="-1" dirty="0">
                <a:solidFill>
                  <a:srgbClr val="000000"/>
                </a:solidFill>
                <a:latin typeface="Grandview" panose="020B0502040204020203" pitchFamily="34" charset="0"/>
              </a:rPr>
              <a:t> al. </a:t>
            </a:r>
            <a:r>
              <a:rPr lang="pt-PT" sz="1000" spc="-1" dirty="0" err="1">
                <a:solidFill>
                  <a:srgbClr val="000000"/>
                </a:solidFill>
                <a:latin typeface="Grandview" panose="020B0502040204020203" pitchFamily="34" charset="0"/>
              </a:rPr>
              <a:t>Transjugular</a:t>
            </a:r>
            <a:r>
              <a:rPr lang="pt-PT" sz="1000" spc="-1" dirty="0">
                <a:solidFill>
                  <a:srgbClr val="000000"/>
                </a:solidFill>
                <a:latin typeface="Grandview" panose="020B0502040204020203" pitchFamily="34" charset="0"/>
              </a:rPr>
              <a:t> </a:t>
            </a:r>
            <a:r>
              <a:rPr lang="pt-PT" sz="1000" spc="-1" dirty="0" err="1">
                <a:solidFill>
                  <a:srgbClr val="000000"/>
                </a:solidFill>
                <a:latin typeface="Grandview" panose="020B0502040204020203" pitchFamily="34" charset="0"/>
              </a:rPr>
              <a:t>intrahepatic</a:t>
            </a:r>
            <a:r>
              <a:rPr lang="pt-PT" sz="1000" spc="-1" dirty="0">
                <a:solidFill>
                  <a:srgbClr val="000000"/>
                </a:solidFill>
                <a:latin typeface="Grandview" panose="020B0502040204020203" pitchFamily="34" charset="0"/>
              </a:rPr>
              <a:t> </a:t>
            </a:r>
            <a:r>
              <a:rPr lang="pt-PT" sz="1000" spc="-1" dirty="0" err="1">
                <a:solidFill>
                  <a:srgbClr val="000000"/>
                </a:solidFill>
                <a:latin typeface="Grandview" panose="020B0502040204020203" pitchFamily="34" charset="0"/>
              </a:rPr>
              <a:t>portosystemic</a:t>
            </a:r>
            <a:r>
              <a:rPr lang="pt-PT" sz="1000" spc="-1" dirty="0">
                <a:solidFill>
                  <a:srgbClr val="000000"/>
                </a:solidFill>
                <a:latin typeface="Grandview" panose="020B0502040204020203" pitchFamily="34" charset="0"/>
              </a:rPr>
              <a:t> shunts: </a:t>
            </a:r>
            <a:r>
              <a:rPr lang="pt-PT" sz="1000" spc="-1" dirty="0" err="1">
                <a:solidFill>
                  <a:srgbClr val="000000"/>
                </a:solidFill>
                <a:latin typeface="Grandview" panose="020B0502040204020203" pitchFamily="34" charset="0"/>
              </a:rPr>
              <a:t>long-term</a:t>
            </a:r>
            <a:r>
              <a:rPr lang="pt-PT" sz="1000" spc="-1" dirty="0">
                <a:solidFill>
                  <a:srgbClr val="000000"/>
                </a:solidFill>
                <a:latin typeface="Grandview" panose="020B0502040204020203" pitchFamily="34" charset="0"/>
              </a:rPr>
              <a:t> </a:t>
            </a:r>
            <a:r>
              <a:rPr lang="pt-PT" sz="1000" spc="-1" dirty="0" err="1">
                <a:solidFill>
                  <a:srgbClr val="000000"/>
                </a:solidFill>
                <a:latin typeface="Grandview" panose="020B0502040204020203" pitchFamily="34" charset="0"/>
              </a:rPr>
              <a:t>patency</a:t>
            </a:r>
            <a:r>
              <a:rPr lang="pt-PT" sz="1000" spc="-1" dirty="0">
                <a:solidFill>
                  <a:srgbClr val="000000"/>
                </a:solidFill>
                <a:latin typeface="Grandview" panose="020B0502040204020203" pitchFamily="34" charset="0"/>
              </a:rPr>
              <a:t> </a:t>
            </a:r>
            <a:r>
              <a:rPr lang="pt-PT" sz="1000" spc="-1" dirty="0" err="1">
                <a:solidFill>
                  <a:srgbClr val="000000"/>
                </a:solidFill>
                <a:latin typeface="Grandview" panose="020B0502040204020203" pitchFamily="34" charset="0"/>
              </a:rPr>
              <a:t>and</a:t>
            </a:r>
            <a:r>
              <a:rPr lang="pt-PT" sz="1000" spc="-1" dirty="0">
                <a:solidFill>
                  <a:srgbClr val="000000"/>
                </a:solidFill>
                <a:latin typeface="Grandview" panose="020B0502040204020203" pitchFamily="34" charset="0"/>
              </a:rPr>
              <a:t> </a:t>
            </a:r>
            <a:r>
              <a:rPr lang="pt-PT" sz="1000" spc="-1" dirty="0" err="1">
                <a:solidFill>
                  <a:srgbClr val="000000"/>
                </a:solidFill>
                <a:latin typeface="Grandview" panose="020B0502040204020203" pitchFamily="34" charset="0"/>
              </a:rPr>
              <a:t>clinical</a:t>
            </a:r>
            <a:r>
              <a:rPr lang="pt-PT" sz="1000" spc="-1" dirty="0">
                <a:solidFill>
                  <a:srgbClr val="000000"/>
                </a:solidFill>
                <a:latin typeface="Grandview" panose="020B0502040204020203" pitchFamily="34" charset="0"/>
              </a:rPr>
              <a:t> </a:t>
            </a:r>
            <a:r>
              <a:rPr lang="pt-PT" sz="1000" spc="-1" dirty="0" err="1">
                <a:solidFill>
                  <a:srgbClr val="000000"/>
                </a:solidFill>
                <a:latin typeface="Grandview" panose="020B0502040204020203" pitchFamily="34" charset="0"/>
              </a:rPr>
              <a:t>results</a:t>
            </a:r>
            <a:r>
              <a:rPr lang="pt-PT" sz="1000" spc="-1" dirty="0">
                <a:solidFill>
                  <a:srgbClr val="000000"/>
                </a:solidFill>
                <a:latin typeface="Grandview" panose="020B0502040204020203" pitchFamily="34" charset="0"/>
              </a:rPr>
              <a:t> in a </a:t>
            </a:r>
            <a:r>
              <a:rPr lang="pt-PT" sz="1000" spc="-1" dirty="0" err="1">
                <a:solidFill>
                  <a:srgbClr val="000000"/>
                </a:solidFill>
                <a:latin typeface="Grandview" panose="020B0502040204020203" pitchFamily="34" charset="0"/>
              </a:rPr>
              <a:t>patient</a:t>
            </a:r>
            <a:r>
              <a:rPr lang="pt-PT" sz="1000" spc="-1" dirty="0">
                <a:solidFill>
                  <a:srgbClr val="000000"/>
                </a:solidFill>
                <a:latin typeface="Grandview" panose="020B0502040204020203" pitchFamily="34" charset="0"/>
              </a:rPr>
              <a:t> </a:t>
            </a:r>
            <a:r>
              <a:rPr lang="pt-PT" sz="1000" spc="-1" dirty="0" err="1">
                <a:solidFill>
                  <a:srgbClr val="000000"/>
                </a:solidFill>
                <a:latin typeface="Grandview" panose="020B0502040204020203" pitchFamily="34" charset="0"/>
              </a:rPr>
              <a:t>cohort</a:t>
            </a:r>
            <a:r>
              <a:rPr lang="pt-PT" sz="1000" spc="-1" dirty="0">
                <a:solidFill>
                  <a:srgbClr val="000000"/>
                </a:solidFill>
                <a:latin typeface="Grandview" panose="020B0502040204020203" pitchFamily="34" charset="0"/>
              </a:rPr>
              <a:t> </a:t>
            </a:r>
            <a:r>
              <a:rPr lang="pt-PT" sz="1000" spc="-1" dirty="0" err="1">
                <a:solidFill>
                  <a:srgbClr val="000000"/>
                </a:solidFill>
                <a:latin typeface="Grandview" panose="020B0502040204020203" pitchFamily="34" charset="0"/>
              </a:rPr>
              <a:t>observed</a:t>
            </a:r>
            <a:r>
              <a:rPr lang="pt-PT" sz="1000" spc="-1" dirty="0">
                <a:solidFill>
                  <a:srgbClr val="000000"/>
                </a:solidFill>
                <a:latin typeface="Grandview" panose="020B0502040204020203" pitchFamily="34" charset="0"/>
              </a:rPr>
              <a:t> for 3-9 </a:t>
            </a:r>
            <a:r>
              <a:rPr lang="pt-PT" sz="1000" spc="-1" dirty="0" err="1">
                <a:solidFill>
                  <a:srgbClr val="000000"/>
                </a:solidFill>
                <a:latin typeface="Grandview" panose="020B0502040204020203" pitchFamily="34" charset="0"/>
              </a:rPr>
              <a:t>years</a:t>
            </a:r>
            <a:r>
              <a:rPr lang="pt-PT" sz="1000" spc="-1" dirty="0">
                <a:solidFill>
                  <a:srgbClr val="000000"/>
                </a:solidFill>
                <a:latin typeface="Grandview" panose="020B0502040204020203" pitchFamily="34" charset="0"/>
              </a:rPr>
              <a:t>. </a:t>
            </a:r>
            <a:r>
              <a:rPr lang="pt-PT" sz="1000" spc="-1" dirty="0" err="1">
                <a:solidFill>
                  <a:srgbClr val="000000"/>
                </a:solidFill>
                <a:latin typeface="Grandview" panose="020B0502040204020203" pitchFamily="34" charset="0"/>
              </a:rPr>
              <a:t>Radiology</a:t>
            </a:r>
            <a:r>
              <a:rPr lang="pt-PT" sz="1000" spc="-1" dirty="0">
                <a:solidFill>
                  <a:srgbClr val="000000"/>
                </a:solidFill>
                <a:latin typeface="Grandview" panose="020B0502040204020203" pitchFamily="34" charset="0"/>
              </a:rPr>
              <a:t>. 2004;231(2):537–545. doi: 10.1148/radiol.2312021797. </a:t>
            </a:r>
            <a:r>
              <a:rPr lang="pt-PT" sz="1600" kern="0" spc="-1" baseline="30000" dirty="0">
                <a:solidFill>
                  <a:srgbClr val="000000"/>
                </a:solidFill>
                <a:latin typeface="Grandview" panose="020B0502040204020203" pitchFamily="34" charset="0"/>
                <a:ea typeface="+mn-ea"/>
                <a:cs typeface="+mn-cs"/>
              </a:rPr>
              <a:t>[4] </a:t>
            </a:r>
            <a:r>
              <a:rPr lang="pt-PT" sz="1000" spc="-1" dirty="0" err="1">
                <a:solidFill>
                  <a:srgbClr val="000000"/>
                </a:solidFill>
                <a:latin typeface="Grandview" panose="020B0502040204020203" pitchFamily="34" charset="0"/>
              </a:rPr>
              <a:t>Mizrahi</a:t>
            </a:r>
            <a:r>
              <a:rPr lang="pt-PT" sz="1000" spc="-1" dirty="0">
                <a:solidFill>
                  <a:srgbClr val="000000"/>
                </a:solidFill>
                <a:latin typeface="Grandview" panose="020B0502040204020203" pitchFamily="34" charset="0"/>
              </a:rPr>
              <a:t>, M. </a:t>
            </a:r>
            <a:r>
              <a:rPr lang="pt-PT" sz="1000" spc="-1" dirty="0" err="1">
                <a:solidFill>
                  <a:srgbClr val="000000"/>
                </a:solidFill>
                <a:latin typeface="Grandview" panose="020B0502040204020203" pitchFamily="34" charset="0"/>
              </a:rPr>
              <a:t>et</a:t>
            </a:r>
            <a:r>
              <a:rPr lang="pt-PT" sz="1000" spc="-1" dirty="0">
                <a:solidFill>
                  <a:srgbClr val="000000"/>
                </a:solidFill>
                <a:latin typeface="Grandview" panose="020B0502040204020203" pitchFamily="34" charset="0"/>
              </a:rPr>
              <a:t> al. (2010) ‘</a:t>
            </a:r>
            <a:r>
              <a:rPr lang="pt-PT" sz="1000" spc="-1" dirty="0" err="1">
                <a:solidFill>
                  <a:srgbClr val="000000"/>
                </a:solidFill>
                <a:latin typeface="Grandview" panose="020B0502040204020203" pitchFamily="34" charset="0"/>
              </a:rPr>
              <a:t>Endotipsitis-persistent</a:t>
            </a:r>
            <a:r>
              <a:rPr lang="pt-PT" sz="1000" spc="-1" dirty="0">
                <a:solidFill>
                  <a:srgbClr val="000000"/>
                </a:solidFill>
                <a:latin typeface="Grandview" panose="020B0502040204020203" pitchFamily="34" charset="0"/>
              </a:rPr>
              <a:t> </a:t>
            </a:r>
            <a:r>
              <a:rPr lang="pt-PT" sz="1000" spc="-1" dirty="0" err="1">
                <a:solidFill>
                  <a:srgbClr val="000000"/>
                </a:solidFill>
                <a:latin typeface="Grandview" panose="020B0502040204020203" pitchFamily="34" charset="0"/>
              </a:rPr>
              <a:t>infection</a:t>
            </a:r>
            <a:r>
              <a:rPr lang="pt-PT" sz="1000" spc="-1" dirty="0">
                <a:solidFill>
                  <a:srgbClr val="000000"/>
                </a:solidFill>
                <a:latin typeface="Grandview" panose="020B0502040204020203" pitchFamily="34" charset="0"/>
              </a:rPr>
              <a:t> </a:t>
            </a:r>
            <a:r>
              <a:rPr lang="pt-PT" sz="1000" spc="-1" dirty="0" err="1">
                <a:solidFill>
                  <a:srgbClr val="000000"/>
                </a:solidFill>
                <a:latin typeface="Grandview" panose="020B0502040204020203" pitchFamily="34" charset="0"/>
              </a:rPr>
              <a:t>of</a:t>
            </a:r>
            <a:r>
              <a:rPr lang="pt-PT" sz="1000" spc="-1" dirty="0">
                <a:solidFill>
                  <a:srgbClr val="000000"/>
                </a:solidFill>
                <a:latin typeface="Grandview" panose="020B0502040204020203" pitchFamily="34" charset="0"/>
              </a:rPr>
              <a:t> </a:t>
            </a:r>
            <a:r>
              <a:rPr lang="pt-PT" sz="1000" spc="-1" dirty="0" err="1">
                <a:solidFill>
                  <a:srgbClr val="000000"/>
                </a:solidFill>
                <a:latin typeface="Grandview" panose="020B0502040204020203" pitchFamily="34" charset="0"/>
              </a:rPr>
              <a:t>transjugular</a:t>
            </a:r>
            <a:r>
              <a:rPr lang="pt-PT" sz="1000" spc="-1" dirty="0">
                <a:solidFill>
                  <a:srgbClr val="000000"/>
                </a:solidFill>
                <a:latin typeface="Grandview" panose="020B0502040204020203" pitchFamily="34" charset="0"/>
              </a:rPr>
              <a:t> </a:t>
            </a:r>
            <a:r>
              <a:rPr lang="pt-PT" sz="1000" spc="-1" dirty="0" err="1">
                <a:solidFill>
                  <a:srgbClr val="000000"/>
                </a:solidFill>
                <a:latin typeface="Grandview" panose="020B0502040204020203" pitchFamily="34" charset="0"/>
              </a:rPr>
              <a:t>intrahepatic</a:t>
            </a:r>
            <a:r>
              <a:rPr lang="pt-PT" sz="1000" spc="-1" dirty="0">
                <a:solidFill>
                  <a:srgbClr val="000000"/>
                </a:solidFill>
                <a:latin typeface="Grandview" panose="020B0502040204020203" pitchFamily="34" charset="0"/>
              </a:rPr>
              <a:t> </a:t>
            </a:r>
            <a:r>
              <a:rPr lang="pt-PT" sz="1000" spc="-1" dirty="0" err="1">
                <a:solidFill>
                  <a:srgbClr val="000000"/>
                </a:solidFill>
                <a:latin typeface="Grandview" panose="020B0502040204020203" pitchFamily="34" charset="0"/>
              </a:rPr>
              <a:t>portosystemic</a:t>
            </a:r>
            <a:r>
              <a:rPr lang="pt-PT" sz="1000" spc="-1" dirty="0">
                <a:solidFill>
                  <a:srgbClr val="000000"/>
                </a:solidFill>
                <a:latin typeface="Grandview" panose="020B0502040204020203" pitchFamily="34" charset="0"/>
              </a:rPr>
              <a:t> shunt: </a:t>
            </a:r>
            <a:r>
              <a:rPr lang="pt-PT" sz="1000" spc="-1" dirty="0" err="1">
                <a:solidFill>
                  <a:srgbClr val="000000"/>
                </a:solidFill>
                <a:latin typeface="Grandview" panose="020B0502040204020203" pitchFamily="34" charset="0"/>
              </a:rPr>
              <a:t>Pathogenesis</a:t>
            </a:r>
            <a:r>
              <a:rPr lang="pt-PT" sz="1000" spc="-1" dirty="0">
                <a:solidFill>
                  <a:srgbClr val="000000"/>
                </a:solidFill>
                <a:latin typeface="Grandview" panose="020B0502040204020203" pitchFamily="34" charset="0"/>
              </a:rPr>
              <a:t>, </a:t>
            </a:r>
            <a:r>
              <a:rPr lang="pt-PT" sz="1000" spc="-1" dirty="0" err="1">
                <a:solidFill>
                  <a:srgbClr val="000000"/>
                </a:solidFill>
                <a:latin typeface="Grandview" panose="020B0502040204020203" pitchFamily="34" charset="0"/>
              </a:rPr>
              <a:t>clinical</a:t>
            </a:r>
            <a:r>
              <a:rPr lang="pt-PT" sz="1000" spc="-1" dirty="0">
                <a:solidFill>
                  <a:srgbClr val="000000"/>
                </a:solidFill>
                <a:latin typeface="Grandview" panose="020B0502040204020203" pitchFamily="34" charset="0"/>
              </a:rPr>
              <a:t> </a:t>
            </a:r>
            <a:r>
              <a:rPr lang="pt-PT" sz="1000" spc="-1" dirty="0" err="1">
                <a:solidFill>
                  <a:srgbClr val="000000"/>
                </a:solidFill>
                <a:latin typeface="Grandview" panose="020B0502040204020203" pitchFamily="34" charset="0"/>
              </a:rPr>
              <a:t>features</a:t>
            </a:r>
            <a:r>
              <a:rPr lang="pt-PT" sz="1000" spc="-1" dirty="0">
                <a:solidFill>
                  <a:srgbClr val="000000"/>
                </a:solidFill>
                <a:latin typeface="Grandview" panose="020B0502040204020203" pitchFamily="34" charset="0"/>
              </a:rPr>
              <a:t> </a:t>
            </a:r>
            <a:r>
              <a:rPr lang="pt-PT" sz="1000" spc="-1" dirty="0" err="1">
                <a:solidFill>
                  <a:srgbClr val="000000"/>
                </a:solidFill>
                <a:latin typeface="Grandview" panose="020B0502040204020203" pitchFamily="34" charset="0"/>
              </a:rPr>
              <a:t>and</a:t>
            </a:r>
            <a:r>
              <a:rPr lang="pt-PT" sz="1000" spc="-1" dirty="0">
                <a:solidFill>
                  <a:srgbClr val="000000"/>
                </a:solidFill>
                <a:latin typeface="Grandview" panose="020B0502040204020203" pitchFamily="34" charset="0"/>
              </a:rPr>
              <a:t> Management’, </a:t>
            </a:r>
            <a:r>
              <a:rPr lang="pt-PT" sz="1000" spc="-1" dirty="0" err="1">
                <a:solidFill>
                  <a:srgbClr val="000000"/>
                </a:solidFill>
                <a:latin typeface="Grandview" panose="020B0502040204020203" pitchFamily="34" charset="0"/>
              </a:rPr>
              <a:t>Liver</a:t>
            </a:r>
            <a:r>
              <a:rPr lang="pt-PT" sz="1000" spc="-1" dirty="0">
                <a:solidFill>
                  <a:srgbClr val="000000"/>
                </a:solidFill>
                <a:latin typeface="Grandview" panose="020B0502040204020203" pitchFamily="34" charset="0"/>
              </a:rPr>
              <a:t> </a:t>
            </a:r>
            <a:r>
              <a:rPr lang="pt-PT" sz="1000" spc="-1" dirty="0" err="1">
                <a:solidFill>
                  <a:srgbClr val="000000"/>
                </a:solidFill>
                <a:latin typeface="Grandview" panose="020B0502040204020203" pitchFamily="34" charset="0"/>
              </a:rPr>
              <a:t>International</a:t>
            </a:r>
            <a:r>
              <a:rPr lang="pt-PT" sz="1000" spc="-1" dirty="0">
                <a:solidFill>
                  <a:srgbClr val="000000"/>
                </a:solidFill>
                <a:latin typeface="Grandview" panose="020B0502040204020203" pitchFamily="34" charset="0"/>
              </a:rPr>
              <a:t>, 30(2), pp. 175–183. doi:10.1111/j.1478-3231.2009.02158.x. </a:t>
            </a:r>
            <a:endParaRPr lang="pt-PT" sz="1600" kern="0" spc="-1" baseline="30000" dirty="0">
              <a:solidFill>
                <a:srgbClr val="000000"/>
              </a:solidFill>
              <a:latin typeface="Grandview" panose="020B0502040204020203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PlaceHolder 1"/>
          <p:cNvSpPr>
            <a:spLocks noGrp="1"/>
          </p:cNvSpPr>
          <p:nvPr>
            <p:ph type="title"/>
          </p:nvPr>
        </p:nvSpPr>
        <p:spPr>
          <a:xfrm>
            <a:off x="533400" y="228000"/>
            <a:ext cx="10515240" cy="6102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indent="0">
              <a:lnSpc>
                <a:spcPct val="90000"/>
              </a:lnSpc>
              <a:buNone/>
            </a:pPr>
            <a:r>
              <a:rPr lang="pt-PT" sz="3200" b="0" strike="noStrike" spc="-1" dirty="0">
                <a:ln>
                  <a:solidFill>
                    <a:srgbClr val="000000"/>
                  </a:solidFill>
                </a:ln>
                <a:solidFill>
                  <a:srgbClr val="FFFFFF"/>
                </a:solidFill>
                <a:highlight>
                  <a:srgbClr val="000000"/>
                </a:highlight>
                <a:latin typeface="Grandview"/>
              </a:rPr>
              <a:t>Discussão</a:t>
            </a:r>
            <a:endParaRPr lang="pt-PT" sz="32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9042C5A2-7CDA-4EAE-AFBE-8E7BC4725A14}" type="slidenum">
              <a:rPr/>
              <a:pPr/>
              <a:t>13</a:t>
            </a:fld>
            <a:endParaRPr/>
          </a:p>
        </p:txBody>
      </p:sp>
      <p:sp>
        <p:nvSpPr>
          <p:cNvPr id="2" name="PlaceHolder 2">
            <a:extLst>
              <a:ext uri="{FF2B5EF4-FFF2-40B4-BE49-F238E27FC236}">
                <a16:creationId xmlns:a16="http://schemas.microsoft.com/office/drawing/2014/main" id="{A4929599-0797-67ED-9A1E-237E86B34E96}"/>
              </a:ext>
            </a:extLst>
          </p:cNvPr>
          <p:cNvSpPr txBox="1">
            <a:spLocks/>
          </p:cNvSpPr>
          <p:nvPr/>
        </p:nvSpPr>
        <p:spPr>
          <a:xfrm>
            <a:off x="533400" y="1219200"/>
            <a:ext cx="11277600" cy="3657600"/>
          </a:xfrm>
          <a:prstGeom prst="rect">
            <a:avLst/>
          </a:prstGeom>
          <a:solidFill>
            <a:schemeClr val="bg1"/>
          </a:solidFill>
          <a:ln w="0">
            <a:noFill/>
          </a:ln>
        </p:spPr>
        <p:txBody>
          <a:bodyPr anchor="t">
            <a:noAutofit/>
          </a:bodyPr>
          <a:lstStyle/>
          <a:p>
            <a:pPr algn="just" defTabSz="914400">
              <a:lnSpc>
                <a:spcPct val="130000"/>
              </a:lnSpc>
              <a:spcBef>
                <a:spcPts val="2017"/>
              </a:spcBef>
              <a:defRPr/>
            </a:pPr>
            <a:r>
              <a:rPr lang="pt-PT" sz="1400" kern="0" spc="-1" dirty="0">
                <a:solidFill>
                  <a:srgbClr val="000000"/>
                </a:solidFill>
                <a:latin typeface="Grandview" panose="020B0502040204020203" pitchFamily="34" charset="0"/>
              </a:rPr>
              <a:t>- As opções terapêuticas para trombose do </a:t>
            </a:r>
            <a:r>
              <a:rPr lang="pt-PT" sz="1400" i="1" kern="0" spc="-1" dirty="0">
                <a:solidFill>
                  <a:srgbClr val="000000"/>
                </a:solidFill>
                <a:latin typeface="Grandview" panose="020B0502040204020203" pitchFamily="34" charset="0"/>
              </a:rPr>
              <a:t>stent</a:t>
            </a:r>
            <a:r>
              <a:rPr lang="pt-PT" sz="1400" kern="0" spc="-1" dirty="0">
                <a:solidFill>
                  <a:srgbClr val="000000"/>
                </a:solidFill>
                <a:latin typeface="Grandview" panose="020B0502040204020203" pitchFamily="34" charset="0"/>
              </a:rPr>
              <a:t> incluem </a:t>
            </a:r>
            <a:r>
              <a:rPr lang="pt-PT" sz="1400" kern="0" spc="-1" dirty="0" err="1">
                <a:solidFill>
                  <a:srgbClr val="000000"/>
                </a:solidFill>
                <a:latin typeface="Grandview" panose="020B0502040204020203" pitchFamily="34" charset="0"/>
              </a:rPr>
              <a:t>trombectomia</a:t>
            </a:r>
            <a:r>
              <a:rPr lang="pt-PT" sz="1400" kern="0" spc="-1" dirty="0">
                <a:solidFill>
                  <a:srgbClr val="000000"/>
                </a:solidFill>
                <a:latin typeface="Grandview" panose="020B0502040204020203" pitchFamily="34" charset="0"/>
              </a:rPr>
              <a:t> (mecânica/hidrodinâmica), angioplastia por balão, trombólise farmacológica por cateter, </a:t>
            </a:r>
            <a:r>
              <a:rPr lang="pt-PT" sz="1400" kern="0" spc="-1" dirty="0" err="1">
                <a:solidFill>
                  <a:srgbClr val="000000"/>
                </a:solidFill>
                <a:latin typeface="Grandview" panose="020B0502040204020203" pitchFamily="34" charset="0"/>
              </a:rPr>
              <a:t>anticoagulação</a:t>
            </a:r>
            <a:r>
              <a:rPr lang="pt-PT" sz="1400" kern="0" spc="-1" dirty="0">
                <a:solidFill>
                  <a:srgbClr val="000000"/>
                </a:solidFill>
                <a:latin typeface="Grandview" panose="020B0502040204020203" pitchFamily="34" charset="0"/>
              </a:rPr>
              <a:t> sistémica ou transplante hepático</a:t>
            </a:r>
            <a:r>
              <a:rPr lang="pt-PT" sz="1400" kern="0" spc="-1" baseline="30000" dirty="0">
                <a:solidFill>
                  <a:srgbClr val="000000"/>
                </a:solidFill>
                <a:latin typeface="Grandview" panose="020B0502040204020203" pitchFamily="34" charset="0"/>
              </a:rPr>
              <a:t>[5]</a:t>
            </a:r>
            <a:r>
              <a:rPr lang="pt-PT" sz="1400" kern="0" spc="-1" dirty="0">
                <a:solidFill>
                  <a:srgbClr val="000000"/>
                </a:solidFill>
                <a:latin typeface="Grandview" panose="020B0502040204020203" pitchFamily="34" charset="0"/>
              </a:rPr>
              <a:t>. Não há evidência do uso </a:t>
            </a:r>
            <a:r>
              <a:rPr lang="pt-PT" sz="1400" kern="0" spc="-1" dirty="0" err="1">
                <a:solidFill>
                  <a:srgbClr val="000000"/>
                </a:solidFill>
                <a:latin typeface="Grandview" panose="020B0502040204020203" pitchFamily="34" charset="0"/>
              </a:rPr>
              <a:t>anticoagulação</a:t>
            </a:r>
            <a:r>
              <a:rPr lang="pt-PT" sz="1400" kern="0" spc="-1" dirty="0">
                <a:solidFill>
                  <a:srgbClr val="000000"/>
                </a:solidFill>
                <a:latin typeface="Grandview" panose="020B0502040204020203" pitchFamily="34" charset="0"/>
              </a:rPr>
              <a:t> sistémica para profilaxia da trombose do stent, face ao risco hemorrágico aumentado destes doentes</a:t>
            </a:r>
            <a:r>
              <a:rPr lang="pt-PT" sz="1400" kern="0" spc="-1" baseline="30000" dirty="0">
                <a:solidFill>
                  <a:srgbClr val="000000"/>
                </a:solidFill>
                <a:latin typeface="Grandview" panose="020B0502040204020203" pitchFamily="34" charset="0"/>
              </a:rPr>
              <a:t>[1]</a:t>
            </a:r>
            <a:r>
              <a:rPr lang="pt-PT" sz="1400" kern="0" spc="-1" dirty="0">
                <a:solidFill>
                  <a:srgbClr val="000000"/>
                </a:solidFill>
                <a:latin typeface="Grandview" panose="020B0502040204020203" pitchFamily="34" charset="0"/>
              </a:rPr>
              <a:t>.</a:t>
            </a:r>
            <a:endParaRPr lang="pt-PT" sz="1400" kern="0" spc="-1" baseline="30000" dirty="0">
              <a:solidFill>
                <a:srgbClr val="000000"/>
              </a:solidFill>
              <a:latin typeface="Grandview" panose="020B0502040204020203" pitchFamily="34" charset="0"/>
            </a:endParaRPr>
          </a:p>
          <a:p>
            <a:pPr algn="just" defTabSz="914400">
              <a:lnSpc>
                <a:spcPct val="130000"/>
              </a:lnSpc>
              <a:spcBef>
                <a:spcPts val="2017"/>
              </a:spcBef>
              <a:defRPr/>
            </a:pPr>
            <a:r>
              <a:rPr lang="pt-PT" sz="1400" kern="0" spc="-1" dirty="0">
                <a:solidFill>
                  <a:srgbClr val="000000"/>
                </a:solidFill>
                <a:latin typeface="Grandview" panose="020B0502040204020203" pitchFamily="34" charset="0"/>
              </a:rPr>
              <a:t>- A maioria das estenoses do </a:t>
            </a:r>
            <a:r>
              <a:rPr lang="pt-PT" sz="1400" i="1" kern="0" spc="-1" dirty="0">
                <a:solidFill>
                  <a:srgbClr val="000000"/>
                </a:solidFill>
                <a:latin typeface="Grandview" panose="020B0502040204020203" pitchFamily="34" charset="0"/>
              </a:rPr>
              <a:t>stent</a:t>
            </a:r>
            <a:r>
              <a:rPr lang="pt-PT" sz="1400" kern="0" spc="-1" dirty="0">
                <a:solidFill>
                  <a:srgbClr val="000000"/>
                </a:solidFill>
                <a:latin typeface="Grandview" panose="020B0502040204020203" pitchFamily="34" charset="0"/>
              </a:rPr>
              <a:t> requerem </a:t>
            </a:r>
            <a:r>
              <a:rPr lang="pt-PT" sz="1400" kern="0" spc="-1" dirty="0" err="1">
                <a:solidFill>
                  <a:srgbClr val="000000"/>
                </a:solidFill>
                <a:latin typeface="Grandview" panose="020B0502040204020203" pitchFamily="34" charset="0"/>
              </a:rPr>
              <a:t>re-vascularização</a:t>
            </a:r>
            <a:r>
              <a:rPr lang="pt-PT" sz="1400" kern="0" spc="-1" dirty="0">
                <a:solidFill>
                  <a:srgbClr val="000000"/>
                </a:solidFill>
                <a:latin typeface="Grandview" panose="020B0502040204020203" pitchFamily="34" charset="0"/>
              </a:rPr>
              <a:t> ou colocação de stents adicionais, por via </a:t>
            </a:r>
            <a:r>
              <a:rPr lang="pt-PT" sz="1400" kern="0" spc="-1" dirty="0" err="1">
                <a:solidFill>
                  <a:srgbClr val="000000"/>
                </a:solidFill>
                <a:latin typeface="Grandview" panose="020B0502040204020203" pitchFamily="34" charset="0"/>
              </a:rPr>
              <a:t>transjugular</a:t>
            </a:r>
            <a:r>
              <a:rPr lang="pt-PT" sz="1400" kern="0" spc="-1" baseline="30000" dirty="0">
                <a:solidFill>
                  <a:srgbClr val="000000"/>
                </a:solidFill>
                <a:latin typeface="Grandview" panose="020B0502040204020203" pitchFamily="34" charset="0"/>
              </a:rPr>
              <a:t>[1]</a:t>
            </a:r>
            <a:r>
              <a:rPr lang="pt-PT" sz="1400" kern="0" spc="-1" dirty="0">
                <a:solidFill>
                  <a:srgbClr val="000000"/>
                </a:solidFill>
                <a:latin typeface="Grandview" panose="020B0502040204020203" pitchFamily="34" charset="0"/>
              </a:rPr>
              <a:t>.</a:t>
            </a:r>
          </a:p>
          <a:p>
            <a:pPr algn="just" defTabSz="914400">
              <a:lnSpc>
                <a:spcPct val="130000"/>
              </a:lnSpc>
              <a:spcBef>
                <a:spcPts val="2017"/>
              </a:spcBef>
              <a:defRPr/>
            </a:pPr>
            <a:r>
              <a:rPr lang="pt-PT" sz="1400" kern="0" spc="-1" dirty="0">
                <a:solidFill>
                  <a:srgbClr val="000000"/>
                </a:solidFill>
                <a:latin typeface="Grandview" panose="020B0502040204020203" pitchFamily="34" charset="0"/>
              </a:rPr>
              <a:t>- Nos casos em que a abordagem </a:t>
            </a:r>
            <a:r>
              <a:rPr lang="pt-PT" sz="1400" kern="0" spc="-1" dirty="0" err="1">
                <a:solidFill>
                  <a:srgbClr val="000000"/>
                </a:solidFill>
                <a:latin typeface="Grandview" panose="020B0502040204020203" pitchFamily="34" charset="0"/>
              </a:rPr>
              <a:t>transjugular</a:t>
            </a:r>
            <a:r>
              <a:rPr lang="pt-PT" sz="1400" kern="0" spc="-1" dirty="0">
                <a:solidFill>
                  <a:srgbClr val="000000"/>
                </a:solidFill>
                <a:latin typeface="Grandview" panose="020B0502040204020203" pitchFamily="34" charset="0"/>
              </a:rPr>
              <a:t> não seja eficaz, um abordagem combinada (</a:t>
            </a:r>
            <a:r>
              <a:rPr lang="pt-PT" sz="1400" kern="0" spc="-1" dirty="0" err="1">
                <a:solidFill>
                  <a:srgbClr val="000000"/>
                </a:solidFill>
                <a:latin typeface="Grandview" panose="020B0502040204020203" pitchFamily="34" charset="0"/>
              </a:rPr>
              <a:t>transjugular</a:t>
            </a:r>
            <a:r>
              <a:rPr lang="pt-PT" sz="1400" kern="0" spc="-1" dirty="0">
                <a:solidFill>
                  <a:srgbClr val="000000"/>
                </a:solidFill>
                <a:latin typeface="Grandview" panose="020B0502040204020203" pitchFamily="34" charset="0"/>
              </a:rPr>
              <a:t> e </a:t>
            </a:r>
            <a:r>
              <a:rPr lang="pt-PT" sz="1400" kern="0" spc="-1" dirty="0" err="1">
                <a:solidFill>
                  <a:srgbClr val="000000"/>
                </a:solidFill>
                <a:latin typeface="Grandview" panose="020B0502040204020203" pitchFamily="34" charset="0"/>
              </a:rPr>
              <a:t>trans-hepática</a:t>
            </a:r>
            <a:r>
              <a:rPr lang="pt-PT" sz="1400" kern="0" spc="-1" dirty="0">
                <a:solidFill>
                  <a:srgbClr val="000000"/>
                </a:solidFill>
                <a:latin typeface="Grandview" panose="020B0502040204020203" pitchFamily="34" charset="0"/>
              </a:rPr>
              <a:t> com punção direta do stent) como a descrita neste caso clínico pode ser tentada. A abordagem combinada foi descrita pela primeira vez por </a:t>
            </a:r>
            <a:r>
              <a:rPr lang="pt-PT" sz="1400" i="1" kern="0" spc="-1" dirty="0" err="1">
                <a:solidFill>
                  <a:srgbClr val="000000"/>
                </a:solidFill>
                <a:latin typeface="Grandview" panose="020B0502040204020203" pitchFamily="34" charset="0"/>
              </a:rPr>
              <a:t>Haskal</a:t>
            </a:r>
            <a:r>
              <a:rPr lang="pt-PT" sz="1400" kern="0" spc="-1" dirty="0">
                <a:solidFill>
                  <a:srgbClr val="000000"/>
                </a:solidFill>
                <a:latin typeface="Grandview" panose="020B0502040204020203" pitchFamily="34" charset="0"/>
              </a:rPr>
              <a:t> e </a:t>
            </a:r>
            <a:r>
              <a:rPr lang="pt-PT" sz="1400" i="1" kern="0" spc="-1" dirty="0">
                <a:solidFill>
                  <a:srgbClr val="000000"/>
                </a:solidFill>
                <a:latin typeface="Grandview" panose="020B0502040204020203" pitchFamily="34" charset="0"/>
              </a:rPr>
              <a:t>Cope</a:t>
            </a:r>
            <a:r>
              <a:rPr lang="pt-PT" sz="1400" kern="0" spc="-1" baseline="30000" dirty="0">
                <a:solidFill>
                  <a:srgbClr val="000000"/>
                </a:solidFill>
                <a:latin typeface="Grandview" panose="020B0502040204020203" pitchFamily="34" charset="0"/>
              </a:rPr>
              <a:t>[6]</a:t>
            </a:r>
            <a:r>
              <a:rPr lang="pt-PT" sz="1400" kern="0" spc="-1" dirty="0">
                <a:solidFill>
                  <a:srgbClr val="000000"/>
                </a:solidFill>
                <a:latin typeface="Grandview" panose="020B0502040204020203" pitchFamily="34" charset="0"/>
              </a:rPr>
              <a:t>, numa série de 4 doentes (sucesso técnico em 4/4). </a:t>
            </a:r>
            <a:r>
              <a:rPr lang="pt-PT" sz="1400" i="1" kern="0" spc="-1" dirty="0" err="1">
                <a:solidFill>
                  <a:srgbClr val="000000"/>
                </a:solidFill>
                <a:latin typeface="Grandview" panose="020B0502040204020203" pitchFamily="34" charset="0"/>
              </a:rPr>
              <a:t>Tanaka</a:t>
            </a:r>
            <a:r>
              <a:rPr lang="pt-PT" sz="1400" kern="0" spc="-1" dirty="0">
                <a:solidFill>
                  <a:srgbClr val="000000"/>
                </a:solidFill>
                <a:latin typeface="Grandview" panose="020B0502040204020203" pitchFamily="34" charset="0"/>
              </a:rPr>
              <a:t> </a:t>
            </a:r>
            <a:r>
              <a:rPr lang="pt-PT" sz="1400" kern="0" spc="-1" dirty="0" err="1">
                <a:solidFill>
                  <a:srgbClr val="000000"/>
                </a:solidFill>
                <a:latin typeface="Grandview" panose="020B0502040204020203" pitchFamily="34" charset="0"/>
              </a:rPr>
              <a:t>et</a:t>
            </a:r>
            <a:r>
              <a:rPr lang="pt-PT" sz="1400" kern="0" spc="-1" dirty="0">
                <a:solidFill>
                  <a:srgbClr val="000000"/>
                </a:solidFill>
                <a:latin typeface="Grandview" panose="020B0502040204020203" pitchFamily="34" charset="0"/>
              </a:rPr>
              <a:t> al.</a:t>
            </a:r>
            <a:r>
              <a:rPr lang="pt-PT" sz="1400" kern="0" spc="-1" baseline="30000" dirty="0">
                <a:solidFill>
                  <a:srgbClr val="000000"/>
                </a:solidFill>
                <a:latin typeface="Grandview" panose="020B0502040204020203" pitchFamily="34" charset="0"/>
              </a:rPr>
              <a:t>[7]</a:t>
            </a:r>
            <a:r>
              <a:rPr lang="pt-PT" sz="1400" kern="0" spc="-1" dirty="0">
                <a:solidFill>
                  <a:srgbClr val="000000"/>
                </a:solidFill>
                <a:latin typeface="Grandview" panose="020B0502040204020203" pitchFamily="34" charset="0"/>
              </a:rPr>
              <a:t> e </a:t>
            </a:r>
            <a:r>
              <a:rPr lang="pt-PT" sz="1400" i="1" kern="0" spc="-1" dirty="0" err="1">
                <a:solidFill>
                  <a:srgbClr val="000000"/>
                </a:solidFill>
                <a:latin typeface="Grandview" panose="020B0502040204020203" pitchFamily="34" charset="0"/>
              </a:rPr>
              <a:t>Chen</a:t>
            </a:r>
            <a:r>
              <a:rPr lang="pt-PT" sz="1400" kern="0" spc="-1" dirty="0">
                <a:solidFill>
                  <a:srgbClr val="000000"/>
                </a:solidFill>
                <a:latin typeface="Grandview" panose="020B0502040204020203" pitchFamily="34" charset="0"/>
              </a:rPr>
              <a:t> </a:t>
            </a:r>
            <a:r>
              <a:rPr lang="pt-PT" sz="1400" kern="0" spc="-1" dirty="0" err="1">
                <a:solidFill>
                  <a:srgbClr val="000000"/>
                </a:solidFill>
                <a:latin typeface="Grandview" panose="020B0502040204020203" pitchFamily="34" charset="0"/>
              </a:rPr>
              <a:t>et</a:t>
            </a:r>
            <a:r>
              <a:rPr lang="pt-PT" sz="1400" kern="0" spc="-1" dirty="0">
                <a:solidFill>
                  <a:srgbClr val="000000"/>
                </a:solidFill>
                <a:latin typeface="Grandview" panose="020B0502040204020203" pitchFamily="34" charset="0"/>
              </a:rPr>
              <a:t> al.</a:t>
            </a:r>
            <a:r>
              <a:rPr lang="pt-PT" sz="1400" kern="0" spc="-1" baseline="30000" dirty="0">
                <a:solidFill>
                  <a:srgbClr val="000000"/>
                </a:solidFill>
                <a:latin typeface="Grandview" panose="020B0502040204020203" pitchFamily="34" charset="0"/>
              </a:rPr>
              <a:t>[8]</a:t>
            </a:r>
            <a:r>
              <a:rPr lang="pt-PT" sz="1400" kern="0" spc="-1" dirty="0">
                <a:solidFill>
                  <a:srgbClr val="000000"/>
                </a:solidFill>
                <a:latin typeface="Grandview" panose="020B0502040204020203" pitchFamily="34" charset="0"/>
              </a:rPr>
              <a:t> também publicaram a eficácia da técnica em coortes de 2 e 14 doentes, respetivamente.</a:t>
            </a:r>
          </a:p>
          <a:p>
            <a:pPr algn="just" defTabSz="914400">
              <a:lnSpc>
                <a:spcPct val="130000"/>
              </a:lnSpc>
              <a:spcBef>
                <a:spcPts val="2017"/>
              </a:spcBef>
              <a:defRPr/>
            </a:pPr>
            <a:r>
              <a:rPr lang="pt-PT" sz="1400" kern="0" spc="-1" dirty="0">
                <a:solidFill>
                  <a:srgbClr val="000000"/>
                </a:solidFill>
                <a:latin typeface="Grandview" panose="020B0502040204020203" pitchFamily="34" charset="0"/>
              </a:rPr>
              <a:t>- Outras alternativas de revascularização incluem a abordagem </a:t>
            </a:r>
            <a:r>
              <a:rPr lang="pt-PT" sz="1400" kern="0" spc="-1" dirty="0" err="1">
                <a:solidFill>
                  <a:srgbClr val="000000"/>
                </a:solidFill>
                <a:latin typeface="Grandview" panose="020B0502040204020203" pitchFamily="34" charset="0"/>
              </a:rPr>
              <a:t>trans-esplénica</a:t>
            </a:r>
            <a:r>
              <a:rPr lang="pt-PT" sz="1400" kern="0" spc="-1" dirty="0">
                <a:solidFill>
                  <a:srgbClr val="000000"/>
                </a:solidFill>
                <a:latin typeface="Grandview" panose="020B0502040204020203" pitchFamily="34" charset="0"/>
              </a:rPr>
              <a:t> ou a punção percutânea </a:t>
            </a:r>
            <a:r>
              <a:rPr lang="pt-PT" sz="1400" kern="0" spc="-1" dirty="0" err="1">
                <a:solidFill>
                  <a:srgbClr val="000000"/>
                </a:solidFill>
                <a:latin typeface="Grandview" panose="020B0502040204020203" pitchFamily="34" charset="0"/>
              </a:rPr>
              <a:t>trans-hepática</a:t>
            </a:r>
            <a:r>
              <a:rPr lang="pt-PT" sz="1400" kern="0" spc="-1" dirty="0">
                <a:solidFill>
                  <a:srgbClr val="000000"/>
                </a:solidFill>
                <a:latin typeface="Grandview" panose="020B0502040204020203" pitchFamily="34" charset="0"/>
              </a:rPr>
              <a:t> da veia porta. Neste caso não foi realizada a abordagem </a:t>
            </a:r>
            <a:r>
              <a:rPr lang="pt-PT" sz="1400" kern="0" spc="-1" dirty="0" err="1">
                <a:solidFill>
                  <a:srgbClr val="000000"/>
                </a:solidFill>
                <a:latin typeface="Grandview" panose="020B0502040204020203" pitchFamily="34" charset="0"/>
              </a:rPr>
              <a:t>trans-esplénica</a:t>
            </a:r>
            <a:r>
              <a:rPr lang="pt-PT" sz="1400" kern="0" spc="-1" dirty="0">
                <a:solidFill>
                  <a:srgbClr val="000000"/>
                </a:solidFill>
                <a:latin typeface="Grandview" panose="020B0502040204020203" pitchFamily="34" charset="0"/>
              </a:rPr>
              <a:t> nem a punção direta da veia porta devido à extensa trombose porto-esplénica.</a:t>
            </a:r>
          </a:p>
          <a:p>
            <a:pPr algn="just" defTabSz="914400">
              <a:lnSpc>
                <a:spcPct val="130000"/>
              </a:lnSpc>
              <a:spcBef>
                <a:spcPts val="2017"/>
              </a:spcBef>
              <a:defRPr/>
            </a:pPr>
            <a:r>
              <a:rPr lang="pt-PT" sz="1400" kern="0" spc="-1" dirty="0">
                <a:solidFill>
                  <a:srgbClr val="000000"/>
                </a:solidFill>
                <a:latin typeface="Grandview" panose="020B0502040204020203" pitchFamily="34" charset="0"/>
              </a:rPr>
              <a:t> </a:t>
            </a:r>
          </a:p>
          <a:p>
            <a:pPr algn="just" defTabSz="914400">
              <a:lnSpc>
                <a:spcPct val="130000"/>
              </a:lnSpc>
              <a:spcBef>
                <a:spcPts val="2017"/>
              </a:spcBef>
              <a:defRPr/>
            </a:pPr>
            <a:endParaRPr lang="pt-PT" sz="1400" kern="0" spc="-1" dirty="0">
              <a:solidFill>
                <a:srgbClr val="000000"/>
              </a:solidFill>
              <a:latin typeface="Grandview" panose="020B0502040204020203" pitchFamily="34" charset="0"/>
            </a:endParaRPr>
          </a:p>
          <a:p>
            <a:pPr algn="just" defTabSz="914400">
              <a:lnSpc>
                <a:spcPct val="130000"/>
              </a:lnSpc>
              <a:spcBef>
                <a:spcPts val="2017"/>
              </a:spcBef>
              <a:defRPr/>
            </a:pPr>
            <a:endParaRPr lang="pt-PT" sz="1400" kern="0" spc="-1" dirty="0">
              <a:solidFill>
                <a:srgbClr val="000000"/>
              </a:solidFill>
              <a:latin typeface="Grandview" panose="020B0502040204020203" pitchFamily="34" charset="0"/>
            </a:endParaRPr>
          </a:p>
        </p:txBody>
      </p:sp>
      <p:sp>
        <p:nvSpPr>
          <p:cNvPr id="3" name="PlaceHolder 1">
            <a:extLst>
              <a:ext uri="{FF2B5EF4-FFF2-40B4-BE49-F238E27FC236}">
                <a16:creationId xmlns:a16="http://schemas.microsoft.com/office/drawing/2014/main" id="{7B331132-C3C1-69F1-69D1-386BBC815531}"/>
              </a:ext>
            </a:extLst>
          </p:cNvPr>
          <p:cNvSpPr txBox="1">
            <a:spLocks/>
          </p:cNvSpPr>
          <p:nvPr/>
        </p:nvSpPr>
        <p:spPr>
          <a:xfrm>
            <a:off x="30480" y="5257800"/>
            <a:ext cx="12191999" cy="1661280"/>
          </a:xfrm>
          <a:prstGeom prst="rect">
            <a:avLst/>
          </a:prstGeom>
          <a:solidFill>
            <a:srgbClr val="E7E6E6">
              <a:alpha val="94902"/>
            </a:srgbClr>
          </a:solidFill>
          <a:ln w="3175">
            <a:solidFill>
              <a:schemeClr val="bg2">
                <a:lumMod val="25000"/>
              </a:schemeClr>
            </a:solidFill>
          </a:ln>
          <a:effectLst>
            <a:softEdge rad="63500"/>
          </a:effectLst>
        </p:spPr>
        <p:txBody>
          <a:bodyPr lIns="0" tIns="0" rIns="0" bIns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pt-PT" sz="1600" kern="0" spc="-1" baseline="30000" dirty="0">
                <a:solidFill>
                  <a:srgbClr val="000000"/>
                </a:solidFill>
                <a:latin typeface="Grandview" panose="020B0502040204020203" pitchFamily="34" charset="0"/>
                <a:ea typeface="+mn-ea"/>
                <a:cs typeface="+mn-cs"/>
              </a:rPr>
              <a:t>[1] </a:t>
            </a:r>
            <a:r>
              <a:rPr lang="pt-PT" sz="1000" spc="-1" dirty="0" err="1">
                <a:solidFill>
                  <a:srgbClr val="000000"/>
                </a:solidFill>
                <a:latin typeface="Grandview" panose="020B0502040204020203" pitchFamily="34" charset="0"/>
              </a:rPr>
              <a:t>Newcomer</a:t>
            </a:r>
            <a:r>
              <a:rPr lang="pt-PT" sz="1000" spc="-1" dirty="0">
                <a:solidFill>
                  <a:srgbClr val="000000"/>
                </a:solidFill>
                <a:latin typeface="Grandview" panose="020B0502040204020203" pitchFamily="34" charset="0"/>
              </a:rPr>
              <a:t>, J.B., </a:t>
            </a:r>
            <a:r>
              <a:rPr lang="pt-PT" sz="1000" spc="-1" dirty="0" err="1">
                <a:solidFill>
                  <a:srgbClr val="000000"/>
                </a:solidFill>
                <a:latin typeface="Grandview" panose="020B0502040204020203" pitchFamily="34" charset="0"/>
              </a:rPr>
              <a:t>et</a:t>
            </a:r>
            <a:r>
              <a:rPr lang="pt-PT" sz="1000" spc="-1" dirty="0">
                <a:solidFill>
                  <a:srgbClr val="000000"/>
                </a:solidFill>
                <a:latin typeface="Grandview" panose="020B0502040204020203" pitchFamily="34" charset="0"/>
              </a:rPr>
              <a:t> al. (2022) ‘</a:t>
            </a:r>
            <a:r>
              <a:rPr lang="pt-PT" sz="1000" spc="-1" dirty="0" err="1">
                <a:solidFill>
                  <a:srgbClr val="000000"/>
                </a:solidFill>
                <a:latin typeface="Grandview" panose="020B0502040204020203" pitchFamily="34" charset="0"/>
              </a:rPr>
              <a:t>Combined</a:t>
            </a:r>
            <a:r>
              <a:rPr lang="pt-PT" sz="1000" spc="-1" dirty="0">
                <a:solidFill>
                  <a:srgbClr val="000000"/>
                </a:solidFill>
                <a:latin typeface="Grandview" panose="020B0502040204020203" pitchFamily="34" charset="0"/>
              </a:rPr>
              <a:t> </a:t>
            </a:r>
            <a:r>
              <a:rPr lang="pt-PT" sz="1000" spc="-1" dirty="0" err="1">
                <a:solidFill>
                  <a:srgbClr val="000000"/>
                </a:solidFill>
                <a:latin typeface="Grandview" panose="020B0502040204020203" pitchFamily="34" charset="0"/>
              </a:rPr>
              <a:t>Transhepatic</a:t>
            </a:r>
            <a:r>
              <a:rPr lang="pt-PT" sz="1000" spc="-1" dirty="0">
                <a:solidFill>
                  <a:srgbClr val="000000"/>
                </a:solidFill>
                <a:latin typeface="Grandview" panose="020B0502040204020203" pitchFamily="34" charset="0"/>
              </a:rPr>
              <a:t> </a:t>
            </a:r>
            <a:r>
              <a:rPr lang="pt-PT" sz="1000" spc="-1" dirty="0" err="1">
                <a:solidFill>
                  <a:srgbClr val="000000"/>
                </a:solidFill>
                <a:latin typeface="Grandview" panose="020B0502040204020203" pitchFamily="34" charset="0"/>
              </a:rPr>
              <a:t>and</a:t>
            </a:r>
            <a:r>
              <a:rPr lang="pt-PT" sz="1000" spc="-1" dirty="0">
                <a:solidFill>
                  <a:srgbClr val="000000"/>
                </a:solidFill>
                <a:latin typeface="Grandview" panose="020B0502040204020203" pitchFamily="34" charset="0"/>
              </a:rPr>
              <a:t> </a:t>
            </a:r>
            <a:r>
              <a:rPr lang="pt-PT" sz="1000" spc="-1" dirty="0" err="1">
                <a:solidFill>
                  <a:srgbClr val="000000"/>
                </a:solidFill>
                <a:latin typeface="Grandview" panose="020B0502040204020203" pitchFamily="34" charset="0"/>
              </a:rPr>
              <a:t>transjugular</a:t>
            </a:r>
            <a:r>
              <a:rPr lang="pt-PT" sz="1000" spc="-1" dirty="0">
                <a:solidFill>
                  <a:srgbClr val="000000"/>
                </a:solidFill>
                <a:latin typeface="Grandview" panose="020B0502040204020203" pitchFamily="34" charset="0"/>
              </a:rPr>
              <a:t> </a:t>
            </a:r>
            <a:r>
              <a:rPr lang="pt-PT" sz="1000" spc="-1" dirty="0" err="1">
                <a:solidFill>
                  <a:srgbClr val="000000"/>
                </a:solidFill>
                <a:latin typeface="Grandview" panose="020B0502040204020203" pitchFamily="34" charset="0"/>
              </a:rPr>
              <a:t>approach</a:t>
            </a:r>
            <a:r>
              <a:rPr lang="pt-PT" sz="1000" spc="-1" dirty="0">
                <a:solidFill>
                  <a:srgbClr val="000000"/>
                </a:solidFill>
                <a:latin typeface="Grandview" panose="020B0502040204020203" pitchFamily="34" charset="0"/>
              </a:rPr>
              <a:t> for </a:t>
            </a:r>
            <a:r>
              <a:rPr lang="pt-PT" sz="1000" spc="-1" dirty="0" err="1">
                <a:solidFill>
                  <a:srgbClr val="000000"/>
                </a:solidFill>
                <a:latin typeface="Grandview" panose="020B0502040204020203" pitchFamily="34" charset="0"/>
              </a:rPr>
              <a:t>mechanical</a:t>
            </a:r>
            <a:r>
              <a:rPr lang="pt-PT" sz="1000" spc="-1" dirty="0">
                <a:solidFill>
                  <a:srgbClr val="000000"/>
                </a:solidFill>
                <a:latin typeface="Grandview" panose="020B0502040204020203" pitchFamily="34" charset="0"/>
              </a:rPr>
              <a:t> </a:t>
            </a:r>
            <a:r>
              <a:rPr lang="pt-PT" sz="1000" spc="-1" dirty="0" err="1">
                <a:solidFill>
                  <a:srgbClr val="000000"/>
                </a:solidFill>
                <a:latin typeface="Grandview" panose="020B0502040204020203" pitchFamily="34" charset="0"/>
              </a:rPr>
              <a:t>thrombectomy</a:t>
            </a:r>
            <a:r>
              <a:rPr lang="pt-PT" sz="1000" spc="-1" dirty="0">
                <a:solidFill>
                  <a:srgbClr val="000000"/>
                </a:solidFill>
                <a:latin typeface="Grandview" panose="020B0502040204020203" pitchFamily="34" charset="0"/>
              </a:rPr>
              <a:t> </a:t>
            </a:r>
            <a:r>
              <a:rPr lang="pt-PT" sz="1000" spc="-1" dirty="0" err="1">
                <a:solidFill>
                  <a:srgbClr val="000000"/>
                </a:solidFill>
                <a:latin typeface="Grandview" panose="020B0502040204020203" pitchFamily="34" charset="0"/>
              </a:rPr>
              <a:t>of</a:t>
            </a:r>
            <a:r>
              <a:rPr lang="pt-PT" sz="1000" spc="-1" dirty="0">
                <a:solidFill>
                  <a:srgbClr val="000000"/>
                </a:solidFill>
                <a:latin typeface="Grandview" panose="020B0502040204020203" pitchFamily="34" charset="0"/>
              </a:rPr>
              <a:t> </a:t>
            </a:r>
            <a:r>
              <a:rPr lang="pt-PT" sz="1000" spc="-1" dirty="0" err="1">
                <a:solidFill>
                  <a:srgbClr val="000000"/>
                </a:solidFill>
                <a:latin typeface="Grandview" panose="020B0502040204020203" pitchFamily="34" charset="0"/>
              </a:rPr>
              <a:t>massive</a:t>
            </a:r>
            <a:r>
              <a:rPr lang="pt-PT" sz="1000" spc="-1" dirty="0">
                <a:solidFill>
                  <a:srgbClr val="000000"/>
                </a:solidFill>
                <a:latin typeface="Grandview" panose="020B0502040204020203" pitchFamily="34" charset="0"/>
              </a:rPr>
              <a:t> </a:t>
            </a:r>
            <a:r>
              <a:rPr lang="pt-PT" sz="1000" spc="-1" dirty="0" err="1">
                <a:solidFill>
                  <a:srgbClr val="000000"/>
                </a:solidFill>
                <a:latin typeface="Grandview" panose="020B0502040204020203" pitchFamily="34" charset="0"/>
              </a:rPr>
              <a:t>tips</a:t>
            </a:r>
            <a:r>
              <a:rPr lang="pt-PT" sz="1000" spc="-1" dirty="0">
                <a:solidFill>
                  <a:srgbClr val="000000"/>
                </a:solidFill>
                <a:latin typeface="Grandview" panose="020B0502040204020203" pitchFamily="34" charset="0"/>
              </a:rPr>
              <a:t> </a:t>
            </a:r>
            <a:r>
              <a:rPr lang="pt-PT" sz="1000" spc="-1" dirty="0" err="1">
                <a:solidFill>
                  <a:srgbClr val="000000"/>
                </a:solidFill>
                <a:latin typeface="Grandview" panose="020B0502040204020203" pitchFamily="34" charset="0"/>
              </a:rPr>
              <a:t>thrombosis</a:t>
            </a:r>
            <a:r>
              <a:rPr lang="pt-PT" sz="1000" spc="-1" dirty="0">
                <a:solidFill>
                  <a:srgbClr val="000000"/>
                </a:solidFill>
                <a:latin typeface="Grandview" panose="020B0502040204020203" pitchFamily="34" charset="0"/>
              </a:rPr>
              <a:t>’, </a:t>
            </a:r>
            <a:r>
              <a:rPr lang="pt-PT" sz="1000" spc="-1" dirty="0" err="1">
                <a:solidFill>
                  <a:srgbClr val="000000"/>
                </a:solidFill>
                <a:latin typeface="Grandview" panose="020B0502040204020203" pitchFamily="34" charset="0"/>
              </a:rPr>
              <a:t>Radiology</a:t>
            </a:r>
            <a:r>
              <a:rPr lang="pt-PT" sz="1000" spc="-1" dirty="0">
                <a:solidFill>
                  <a:srgbClr val="000000"/>
                </a:solidFill>
                <a:latin typeface="Grandview" panose="020B0502040204020203" pitchFamily="34" charset="0"/>
              </a:rPr>
              <a:t> Case </a:t>
            </a:r>
            <a:r>
              <a:rPr lang="pt-PT" sz="1000" spc="-1" dirty="0" err="1">
                <a:solidFill>
                  <a:srgbClr val="000000"/>
                </a:solidFill>
                <a:latin typeface="Grandview" panose="020B0502040204020203" pitchFamily="34" charset="0"/>
              </a:rPr>
              <a:t>Reports</a:t>
            </a:r>
            <a:r>
              <a:rPr lang="pt-PT" sz="1000" spc="-1" dirty="0">
                <a:solidFill>
                  <a:srgbClr val="000000"/>
                </a:solidFill>
                <a:latin typeface="Grandview" panose="020B0502040204020203" pitchFamily="34" charset="0"/>
              </a:rPr>
              <a:t>, 17(5), pp. 1464–1469. doi:10.1016/j.radcr.2022.01.086; </a:t>
            </a:r>
            <a:r>
              <a:rPr lang="pt-PT" sz="1600" kern="0" spc="-1" baseline="30000" dirty="0">
                <a:solidFill>
                  <a:srgbClr val="000000"/>
                </a:solidFill>
                <a:latin typeface="Grandview" panose="020B0502040204020203" pitchFamily="34" charset="0"/>
                <a:ea typeface="+mn-ea"/>
                <a:cs typeface="+mn-cs"/>
              </a:rPr>
              <a:t>[5]</a:t>
            </a:r>
            <a:r>
              <a:rPr lang="pt-PT" sz="1000" spc="-1" dirty="0">
                <a:solidFill>
                  <a:srgbClr val="000000"/>
                </a:solidFill>
                <a:latin typeface="Grandview" panose="020B0502040204020203" pitchFamily="34" charset="0"/>
              </a:rPr>
              <a:t> </a:t>
            </a:r>
            <a:r>
              <a:rPr lang="pt-PT" sz="1000" spc="-1" dirty="0" err="1">
                <a:solidFill>
                  <a:srgbClr val="000000"/>
                </a:solidFill>
                <a:latin typeface="Grandview" panose="020B0502040204020203" pitchFamily="34" charset="0"/>
              </a:rPr>
              <a:t>Müller-Hülsbeck</a:t>
            </a:r>
            <a:r>
              <a:rPr lang="pt-PT" sz="1000" spc="-1" dirty="0">
                <a:solidFill>
                  <a:srgbClr val="000000"/>
                </a:solidFill>
                <a:latin typeface="Grandview" panose="020B0502040204020203" pitchFamily="34" charset="0"/>
              </a:rPr>
              <a:t> S. </a:t>
            </a:r>
            <a:r>
              <a:rPr lang="pt-PT" sz="1000" spc="-1" dirty="0" err="1">
                <a:solidFill>
                  <a:srgbClr val="000000"/>
                </a:solidFill>
                <a:latin typeface="Grandview" panose="020B0502040204020203" pitchFamily="34" charset="0"/>
              </a:rPr>
              <a:t>et</a:t>
            </a:r>
            <a:r>
              <a:rPr lang="pt-PT" sz="1000" spc="-1" dirty="0">
                <a:solidFill>
                  <a:srgbClr val="000000"/>
                </a:solidFill>
                <a:latin typeface="Grandview" panose="020B0502040204020203" pitchFamily="34" charset="0"/>
              </a:rPr>
              <a:t> al. </a:t>
            </a:r>
            <a:r>
              <a:rPr lang="pt-PT" sz="1000" spc="-1" dirty="0" err="1">
                <a:solidFill>
                  <a:srgbClr val="000000"/>
                </a:solidFill>
                <a:latin typeface="Grandview" panose="020B0502040204020203" pitchFamily="34" charset="0"/>
              </a:rPr>
              <a:t>Mechanical</a:t>
            </a:r>
            <a:r>
              <a:rPr lang="pt-PT" sz="1000" spc="-1" dirty="0">
                <a:solidFill>
                  <a:srgbClr val="000000"/>
                </a:solidFill>
                <a:latin typeface="Grandview" panose="020B0502040204020203" pitchFamily="34" charset="0"/>
              </a:rPr>
              <a:t> </a:t>
            </a:r>
            <a:r>
              <a:rPr lang="pt-PT" sz="1000" spc="-1" dirty="0" err="1">
                <a:solidFill>
                  <a:srgbClr val="000000"/>
                </a:solidFill>
                <a:latin typeface="Grandview" panose="020B0502040204020203" pitchFamily="34" charset="0"/>
              </a:rPr>
              <a:t>thrombectomy</a:t>
            </a:r>
            <a:r>
              <a:rPr lang="pt-PT" sz="1000" spc="-1" dirty="0">
                <a:solidFill>
                  <a:srgbClr val="000000"/>
                </a:solidFill>
                <a:latin typeface="Grandview" panose="020B0502040204020203" pitchFamily="34" charset="0"/>
              </a:rPr>
              <a:t> </a:t>
            </a:r>
            <a:r>
              <a:rPr lang="pt-PT" sz="1000" spc="-1" dirty="0" err="1">
                <a:solidFill>
                  <a:srgbClr val="000000"/>
                </a:solidFill>
                <a:latin typeface="Grandview" panose="020B0502040204020203" pitchFamily="34" charset="0"/>
              </a:rPr>
              <a:t>of</a:t>
            </a:r>
            <a:r>
              <a:rPr lang="pt-PT" sz="1000" spc="-1" dirty="0">
                <a:solidFill>
                  <a:srgbClr val="000000"/>
                </a:solidFill>
                <a:latin typeface="Grandview" panose="020B0502040204020203" pitchFamily="34" charset="0"/>
              </a:rPr>
              <a:t> </a:t>
            </a:r>
            <a:r>
              <a:rPr lang="pt-PT" sz="1000" spc="-1" dirty="0" err="1">
                <a:solidFill>
                  <a:srgbClr val="000000"/>
                </a:solidFill>
                <a:latin typeface="Grandview" panose="020B0502040204020203" pitchFamily="34" charset="0"/>
              </a:rPr>
              <a:t>acute</a:t>
            </a:r>
            <a:r>
              <a:rPr lang="pt-PT" sz="1000" spc="-1" dirty="0">
                <a:solidFill>
                  <a:srgbClr val="000000"/>
                </a:solidFill>
                <a:latin typeface="Grandview" panose="020B0502040204020203" pitchFamily="34" charset="0"/>
              </a:rPr>
              <a:t> </a:t>
            </a:r>
            <a:r>
              <a:rPr lang="pt-PT" sz="1000" spc="-1" dirty="0" err="1">
                <a:solidFill>
                  <a:srgbClr val="000000"/>
                </a:solidFill>
                <a:latin typeface="Grandview" panose="020B0502040204020203" pitchFamily="34" charset="0"/>
              </a:rPr>
              <a:t>thrombosis</a:t>
            </a:r>
            <a:r>
              <a:rPr lang="pt-PT" sz="1000" spc="-1" dirty="0">
                <a:solidFill>
                  <a:srgbClr val="000000"/>
                </a:solidFill>
                <a:latin typeface="Grandview" panose="020B0502040204020203" pitchFamily="34" charset="0"/>
              </a:rPr>
              <a:t> in </a:t>
            </a:r>
            <a:r>
              <a:rPr lang="pt-PT" sz="1000" spc="-1" dirty="0" err="1">
                <a:solidFill>
                  <a:srgbClr val="000000"/>
                </a:solidFill>
                <a:latin typeface="Grandview" panose="020B0502040204020203" pitchFamily="34" charset="0"/>
              </a:rPr>
              <a:t>transjugular</a:t>
            </a:r>
            <a:r>
              <a:rPr lang="pt-PT" sz="1000" spc="-1" dirty="0">
                <a:solidFill>
                  <a:srgbClr val="000000"/>
                </a:solidFill>
                <a:latin typeface="Grandview" panose="020B0502040204020203" pitchFamily="34" charset="0"/>
              </a:rPr>
              <a:t> </a:t>
            </a:r>
            <a:r>
              <a:rPr lang="pt-PT" sz="1000" spc="-1" dirty="0" err="1">
                <a:solidFill>
                  <a:srgbClr val="000000"/>
                </a:solidFill>
                <a:latin typeface="Grandview" panose="020B0502040204020203" pitchFamily="34" charset="0"/>
              </a:rPr>
              <a:t>intrahepatic</a:t>
            </a:r>
            <a:r>
              <a:rPr lang="pt-PT" sz="1000" spc="-1" dirty="0">
                <a:solidFill>
                  <a:srgbClr val="000000"/>
                </a:solidFill>
                <a:latin typeface="Grandview" panose="020B0502040204020203" pitchFamily="34" charset="0"/>
              </a:rPr>
              <a:t> </a:t>
            </a:r>
            <a:r>
              <a:rPr lang="pt-PT" sz="1000" spc="-1" dirty="0" err="1">
                <a:solidFill>
                  <a:srgbClr val="000000"/>
                </a:solidFill>
                <a:latin typeface="Grandview" panose="020B0502040204020203" pitchFamily="34" charset="0"/>
              </a:rPr>
              <a:t>portosystemic</a:t>
            </a:r>
            <a:r>
              <a:rPr lang="pt-PT" sz="1000" spc="-1" dirty="0">
                <a:solidFill>
                  <a:srgbClr val="000000"/>
                </a:solidFill>
                <a:latin typeface="Grandview" panose="020B0502040204020203" pitchFamily="34" charset="0"/>
              </a:rPr>
              <a:t> shunts. </a:t>
            </a:r>
            <a:r>
              <a:rPr lang="pt-PT" sz="1000" spc="-1" dirty="0" err="1">
                <a:solidFill>
                  <a:srgbClr val="000000"/>
                </a:solidFill>
                <a:latin typeface="Grandview" panose="020B0502040204020203" pitchFamily="34" charset="0"/>
              </a:rPr>
              <a:t>Invest</a:t>
            </a:r>
            <a:r>
              <a:rPr lang="pt-PT" sz="1000" spc="-1" dirty="0">
                <a:solidFill>
                  <a:srgbClr val="000000"/>
                </a:solidFill>
                <a:latin typeface="Grandview" panose="020B0502040204020203" pitchFamily="34" charset="0"/>
              </a:rPr>
              <a:t> </a:t>
            </a:r>
            <a:r>
              <a:rPr lang="pt-PT" sz="1000" spc="-1" dirty="0" err="1">
                <a:solidFill>
                  <a:srgbClr val="000000"/>
                </a:solidFill>
                <a:latin typeface="Grandview" panose="020B0502040204020203" pitchFamily="34" charset="0"/>
              </a:rPr>
              <a:t>Radiol</a:t>
            </a:r>
            <a:r>
              <a:rPr lang="pt-PT" sz="1000" spc="-1" dirty="0">
                <a:solidFill>
                  <a:srgbClr val="000000"/>
                </a:solidFill>
                <a:latin typeface="Grandview" panose="020B0502040204020203" pitchFamily="34" charset="0"/>
              </a:rPr>
              <a:t>. 2000;35(6):385–391. doi: 10.1097/00004424-200006000-00008. </a:t>
            </a:r>
            <a:r>
              <a:rPr lang="pt-PT" sz="1600" kern="0" spc="-1" baseline="30000" dirty="0">
                <a:solidFill>
                  <a:srgbClr val="000000"/>
                </a:solidFill>
                <a:latin typeface="Grandview" panose="020B0502040204020203" pitchFamily="34" charset="0"/>
                <a:ea typeface="+mn-ea"/>
                <a:cs typeface="+mn-cs"/>
              </a:rPr>
              <a:t>[6] </a:t>
            </a:r>
            <a:r>
              <a:rPr lang="pt-PT" sz="1000" spc="-1" dirty="0" err="1">
                <a:solidFill>
                  <a:srgbClr val="000000"/>
                </a:solidFill>
                <a:latin typeface="Grandview" panose="020B0502040204020203" pitchFamily="34" charset="0"/>
                <a:ea typeface="+mj-ea"/>
                <a:cs typeface="+mj-cs"/>
              </a:rPr>
              <a:t>Haskal</a:t>
            </a:r>
            <a:r>
              <a:rPr lang="pt-PT" sz="1000" spc="-1" dirty="0">
                <a:solidFill>
                  <a:srgbClr val="000000"/>
                </a:solidFill>
                <a:latin typeface="Grandview" panose="020B0502040204020203" pitchFamily="34" charset="0"/>
                <a:ea typeface="+mj-ea"/>
                <a:cs typeface="+mj-cs"/>
              </a:rPr>
              <a:t> ZJ, </a:t>
            </a:r>
            <a:r>
              <a:rPr lang="pt-PT" sz="1000" spc="-1" dirty="0" err="1">
                <a:solidFill>
                  <a:srgbClr val="000000"/>
                </a:solidFill>
                <a:latin typeface="Grandview" panose="020B0502040204020203" pitchFamily="34" charset="0"/>
                <a:ea typeface="+mj-ea"/>
                <a:cs typeface="+mj-cs"/>
              </a:rPr>
              <a:t>et</a:t>
            </a:r>
            <a:r>
              <a:rPr lang="pt-PT" sz="1000" spc="-1" dirty="0">
                <a:solidFill>
                  <a:srgbClr val="000000"/>
                </a:solidFill>
                <a:latin typeface="Grandview" panose="020B0502040204020203" pitchFamily="34" charset="0"/>
                <a:ea typeface="+mj-ea"/>
                <a:cs typeface="+mj-cs"/>
              </a:rPr>
              <a:t> al. </a:t>
            </a:r>
            <a:r>
              <a:rPr lang="pt-PT" sz="1000" spc="-1" dirty="0" err="1">
                <a:solidFill>
                  <a:srgbClr val="000000"/>
                </a:solidFill>
                <a:latin typeface="Grandview" panose="020B0502040204020203" pitchFamily="34" charset="0"/>
                <a:ea typeface="+mj-ea"/>
                <a:cs typeface="+mj-cs"/>
              </a:rPr>
              <a:t>Combined</a:t>
            </a:r>
            <a:r>
              <a:rPr lang="pt-PT" sz="1000" spc="-1" dirty="0">
                <a:solidFill>
                  <a:srgbClr val="000000"/>
                </a:solidFill>
                <a:latin typeface="Grandview" panose="020B0502040204020203" pitchFamily="34" charset="0"/>
                <a:ea typeface="+mj-ea"/>
                <a:cs typeface="+mj-cs"/>
              </a:rPr>
              <a:t> </a:t>
            </a:r>
            <a:r>
              <a:rPr lang="pt-PT" sz="1000" spc="-1" dirty="0" err="1">
                <a:solidFill>
                  <a:srgbClr val="000000"/>
                </a:solidFill>
                <a:latin typeface="Grandview" panose="020B0502040204020203" pitchFamily="34" charset="0"/>
                <a:ea typeface="+mj-ea"/>
                <a:cs typeface="+mj-cs"/>
              </a:rPr>
              <a:t>transhepatic</a:t>
            </a:r>
            <a:r>
              <a:rPr lang="pt-PT" sz="1000" spc="-1" dirty="0">
                <a:solidFill>
                  <a:srgbClr val="000000"/>
                </a:solidFill>
                <a:latin typeface="Grandview" panose="020B0502040204020203" pitchFamily="34" charset="0"/>
                <a:ea typeface="+mj-ea"/>
                <a:cs typeface="+mj-cs"/>
              </a:rPr>
              <a:t> </a:t>
            </a:r>
            <a:r>
              <a:rPr lang="pt-PT" sz="1000" spc="-1" dirty="0" err="1">
                <a:solidFill>
                  <a:srgbClr val="000000"/>
                </a:solidFill>
                <a:latin typeface="Grandview" panose="020B0502040204020203" pitchFamily="34" charset="0"/>
                <a:ea typeface="+mj-ea"/>
                <a:cs typeface="+mj-cs"/>
              </a:rPr>
              <a:t>and</a:t>
            </a:r>
            <a:r>
              <a:rPr lang="pt-PT" sz="1000" spc="-1" dirty="0">
                <a:solidFill>
                  <a:srgbClr val="000000"/>
                </a:solidFill>
                <a:latin typeface="Grandview" panose="020B0502040204020203" pitchFamily="34" charset="0"/>
                <a:ea typeface="+mj-ea"/>
                <a:cs typeface="+mj-cs"/>
              </a:rPr>
              <a:t> </a:t>
            </a:r>
            <a:r>
              <a:rPr lang="pt-PT" sz="1000" spc="-1" dirty="0" err="1">
                <a:solidFill>
                  <a:srgbClr val="000000"/>
                </a:solidFill>
                <a:latin typeface="Grandview" panose="020B0502040204020203" pitchFamily="34" charset="0"/>
                <a:ea typeface="+mj-ea"/>
                <a:cs typeface="+mj-cs"/>
              </a:rPr>
              <a:t>transvenous</a:t>
            </a:r>
            <a:r>
              <a:rPr lang="pt-PT" sz="1000" spc="-1" dirty="0">
                <a:solidFill>
                  <a:srgbClr val="000000"/>
                </a:solidFill>
                <a:latin typeface="Grandview" panose="020B0502040204020203" pitchFamily="34" charset="0"/>
                <a:ea typeface="+mj-ea"/>
                <a:cs typeface="+mj-cs"/>
              </a:rPr>
              <a:t> </a:t>
            </a:r>
            <a:r>
              <a:rPr lang="pt-PT" sz="1000" spc="-1" dirty="0" err="1">
                <a:solidFill>
                  <a:srgbClr val="000000"/>
                </a:solidFill>
                <a:latin typeface="Grandview" panose="020B0502040204020203" pitchFamily="34" charset="0"/>
                <a:ea typeface="+mj-ea"/>
                <a:cs typeface="+mj-cs"/>
              </a:rPr>
              <a:t>approach</a:t>
            </a:r>
            <a:r>
              <a:rPr lang="pt-PT" sz="1000" spc="-1" dirty="0">
                <a:solidFill>
                  <a:srgbClr val="000000"/>
                </a:solidFill>
                <a:latin typeface="Grandview" panose="020B0502040204020203" pitchFamily="34" charset="0"/>
                <a:ea typeface="+mj-ea"/>
                <a:cs typeface="+mj-cs"/>
              </a:rPr>
              <a:t> to </a:t>
            </a:r>
            <a:r>
              <a:rPr lang="pt-PT" sz="1000" spc="-1" dirty="0" err="1">
                <a:solidFill>
                  <a:srgbClr val="000000"/>
                </a:solidFill>
                <a:latin typeface="Grandview" panose="020B0502040204020203" pitchFamily="34" charset="0"/>
                <a:ea typeface="+mj-ea"/>
                <a:cs typeface="+mj-cs"/>
              </a:rPr>
              <a:t>hepatic</a:t>
            </a:r>
            <a:r>
              <a:rPr lang="pt-PT" sz="1000" spc="-1" dirty="0">
                <a:solidFill>
                  <a:srgbClr val="000000"/>
                </a:solidFill>
                <a:latin typeface="Grandview" panose="020B0502040204020203" pitchFamily="34" charset="0"/>
                <a:ea typeface="+mj-ea"/>
                <a:cs typeface="+mj-cs"/>
              </a:rPr>
              <a:t> </a:t>
            </a:r>
            <a:r>
              <a:rPr lang="pt-PT" sz="1000" spc="-1" dirty="0" err="1">
                <a:solidFill>
                  <a:srgbClr val="000000"/>
                </a:solidFill>
                <a:latin typeface="Grandview" panose="020B0502040204020203" pitchFamily="34" charset="0"/>
                <a:ea typeface="+mj-ea"/>
                <a:cs typeface="+mj-cs"/>
              </a:rPr>
              <a:t>vein</a:t>
            </a:r>
            <a:r>
              <a:rPr lang="pt-PT" sz="1000" spc="-1" dirty="0">
                <a:solidFill>
                  <a:srgbClr val="000000"/>
                </a:solidFill>
                <a:latin typeface="Grandview" panose="020B0502040204020203" pitchFamily="34" charset="0"/>
                <a:ea typeface="+mj-ea"/>
                <a:cs typeface="+mj-cs"/>
              </a:rPr>
              <a:t> </a:t>
            </a:r>
            <a:r>
              <a:rPr lang="pt-PT" sz="1000" spc="-1" dirty="0" err="1">
                <a:solidFill>
                  <a:srgbClr val="000000"/>
                </a:solidFill>
                <a:latin typeface="Grandview" panose="020B0502040204020203" pitchFamily="34" charset="0"/>
                <a:ea typeface="+mj-ea"/>
                <a:cs typeface="+mj-cs"/>
              </a:rPr>
              <a:t>stenosis</a:t>
            </a:r>
            <a:r>
              <a:rPr lang="pt-PT" sz="1000" spc="-1" dirty="0">
                <a:solidFill>
                  <a:srgbClr val="000000"/>
                </a:solidFill>
                <a:latin typeface="Grandview" panose="020B0502040204020203" pitchFamily="34" charset="0"/>
                <a:ea typeface="+mj-ea"/>
                <a:cs typeface="+mj-cs"/>
              </a:rPr>
              <a:t> </a:t>
            </a:r>
            <a:r>
              <a:rPr lang="pt-PT" sz="1000" spc="-1" dirty="0" err="1">
                <a:solidFill>
                  <a:srgbClr val="000000"/>
                </a:solidFill>
                <a:latin typeface="Grandview" panose="020B0502040204020203" pitchFamily="34" charset="0"/>
                <a:ea typeface="+mj-ea"/>
                <a:cs typeface="+mj-cs"/>
              </a:rPr>
              <a:t>after</a:t>
            </a:r>
            <a:r>
              <a:rPr lang="pt-PT" sz="1000" spc="-1" dirty="0">
                <a:solidFill>
                  <a:srgbClr val="000000"/>
                </a:solidFill>
                <a:latin typeface="Grandview" panose="020B0502040204020203" pitchFamily="34" charset="0"/>
                <a:ea typeface="+mj-ea"/>
                <a:cs typeface="+mj-cs"/>
              </a:rPr>
              <a:t> </a:t>
            </a:r>
            <a:r>
              <a:rPr lang="pt-PT" sz="1000" spc="-1" dirty="0" err="1">
                <a:solidFill>
                  <a:srgbClr val="000000"/>
                </a:solidFill>
                <a:latin typeface="Grandview" panose="020B0502040204020203" pitchFamily="34" charset="0"/>
                <a:ea typeface="+mj-ea"/>
                <a:cs typeface="+mj-cs"/>
              </a:rPr>
              <a:t>transjugular</a:t>
            </a:r>
            <a:r>
              <a:rPr lang="pt-PT" sz="1000" spc="-1" dirty="0">
                <a:solidFill>
                  <a:srgbClr val="000000"/>
                </a:solidFill>
                <a:latin typeface="Grandview" panose="020B0502040204020203" pitchFamily="34" charset="0"/>
                <a:ea typeface="+mj-ea"/>
                <a:cs typeface="+mj-cs"/>
              </a:rPr>
              <a:t> </a:t>
            </a:r>
            <a:r>
              <a:rPr lang="pt-PT" sz="1000" spc="-1" dirty="0" err="1">
                <a:solidFill>
                  <a:srgbClr val="000000"/>
                </a:solidFill>
                <a:latin typeface="Grandview" panose="020B0502040204020203" pitchFamily="34" charset="0"/>
                <a:ea typeface="+mj-ea"/>
                <a:cs typeface="+mj-cs"/>
              </a:rPr>
              <a:t>intrahepatic</a:t>
            </a:r>
            <a:r>
              <a:rPr lang="pt-PT" sz="1000" spc="-1" dirty="0">
                <a:solidFill>
                  <a:srgbClr val="000000"/>
                </a:solidFill>
                <a:latin typeface="Grandview" panose="020B0502040204020203" pitchFamily="34" charset="0"/>
                <a:ea typeface="+mj-ea"/>
                <a:cs typeface="+mj-cs"/>
              </a:rPr>
              <a:t> </a:t>
            </a:r>
            <a:r>
              <a:rPr lang="pt-PT" sz="1000" spc="-1" dirty="0" err="1">
                <a:solidFill>
                  <a:srgbClr val="000000"/>
                </a:solidFill>
                <a:latin typeface="Grandview" panose="020B0502040204020203" pitchFamily="34" charset="0"/>
                <a:ea typeface="+mj-ea"/>
                <a:cs typeface="+mj-cs"/>
              </a:rPr>
              <a:t>portosystemic</a:t>
            </a:r>
            <a:r>
              <a:rPr lang="pt-PT" sz="1000" spc="-1" dirty="0">
                <a:solidFill>
                  <a:srgbClr val="000000"/>
                </a:solidFill>
                <a:latin typeface="Grandview" panose="020B0502040204020203" pitchFamily="34" charset="0"/>
                <a:ea typeface="+mj-ea"/>
                <a:cs typeface="+mj-cs"/>
              </a:rPr>
              <a:t> shunt (TIPS) </a:t>
            </a:r>
            <a:r>
              <a:rPr lang="pt-PT" sz="1000" spc="-1" dirty="0" err="1">
                <a:solidFill>
                  <a:srgbClr val="000000"/>
                </a:solidFill>
                <a:latin typeface="Grandview" panose="020B0502040204020203" pitchFamily="34" charset="0"/>
                <a:ea typeface="+mj-ea"/>
                <a:cs typeface="+mj-cs"/>
              </a:rPr>
              <a:t>Cardiovasc</a:t>
            </a:r>
            <a:r>
              <a:rPr lang="pt-PT" sz="1000" spc="-1" dirty="0">
                <a:solidFill>
                  <a:srgbClr val="000000"/>
                </a:solidFill>
                <a:latin typeface="Grandview" panose="020B0502040204020203" pitchFamily="34" charset="0"/>
                <a:ea typeface="+mj-ea"/>
                <a:cs typeface="+mj-cs"/>
              </a:rPr>
              <a:t> </a:t>
            </a:r>
            <a:r>
              <a:rPr lang="pt-PT" sz="1000" spc="-1" dirty="0" err="1">
                <a:solidFill>
                  <a:srgbClr val="000000"/>
                </a:solidFill>
                <a:latin typeface="Grandview" panose="020B0502040204020203" pitchFamily="34" charset="0"/>
                <a:ea typeface="+mj-ea"/>
                <a:cs typeface="+mj-cs"/>
              </a:rPr>
              <a:t>Intervent</a:t>
            </a:r>
            <a:r>
              <a:rPr lang="pt-PT" sz="1000" spc="-1" dirty="0">
                <a:solidFill>
                  <a:srgbClr val="000000"/>
                </a:solidFill>
                <a:latin typeface="Grandview" panose="020B0502040204020203" pitchFamily="34" charset="0"/>
                <a:ea typeface="+mj-ea"/>
                <a:cs typeface="+mj-cs"/>
              </a:rPr>
              <a:t> </a:t>
            </a:r>
            <a:r>
              <a:rPr lang="pt-PT" sz="1000" spc="-1" dirty="0" err="1">
                <a:solidFill>
                  <a:srgbClr val="000000"/>
                </a:solidFill>
                <a:latin typeface="Grandview" panose="020B0502040204020203" pitchFamily="34" charset="0"/>
                <a:ea typeface="+mj-ea"/>
                <a:cs typeface="+mj-cs"/>
              </a:rPr>
              <a:t>Radiol</a:t>
            </a:r>
            <a:r>
              <a:rPr lang="pt-PT" sz="1000" spc="-1" dirty="0">
                <a:solidFill>
                  <a:srgbClr val="000000"/>
                </a:solidFill>
                <a:latin typeface="Grandview" panose="020B0502040204020203" pitchFamily="34" charset="0"/>
                <a:ea typeface="+mj-ea"/>
                <a:cs typeface="+mj-cs"/>
              </a:rPr>
              <a:t>. 1994;17(3):173–175. doi: 10.1007/BF00195516 </a:t>
            </a:r>
            <a:r>
              <a:rPr lang="pt-PT" sz="1600" kern="0" spc="-1" baseline="30000" dirty="0">
                <a:solidFill>
                  <a:srgbClr val="000000"/>
                </a:solidFill>
                <a:latin typeface="Grandview" panose="020B0502040204020203" pitchFamily="34" charset="0"/>
                <a:ea typeface="+mn-ea"/>
                <a:cs typeface="+mn-cs"/>
              </a:rPr>
              <a:t>[7]</a:t>
            </a:r>
            <a:r>
              <a:rPr lang="pt-PT" sz="1000" spc="-1" dirty="0">
                <a:solidFill>
                  <a:srgbClr val="000000"/>
                </a:solidFill>
                <a:latin typeface="Grandview" panose="020B0502040204020203" pitchFamily="34" charset="0"/>
                <a:ea typeface="+mj-ea"/>
                <a:cs typeface="+mj-cs"/>
              </a:rPr>
              <a:t> </a:t>
            </a:r>
            <a:r>
              <a:rPr lang="pt-PT" sz="1000" spc="-1" dirty="0" err="1">
                <a:solidFill>
                  <a:srgbClr val="000000"/>
                </a:solidFill>
                <a:latin typeface="Grandview" panose="020B0502040204020203" pitchFamily="34" charset="0"/>
                <a:ea typeface="+mj-ea"/>
                <a:cs typeface="+mj-cs"/>
              </a:rPr>
              <a:t>Tanaka</a:t>
            </a:r>
            <a:r>
              <a:rPr lang="pt-PT" sz="1000" spc="-1" dirty="0">
                <a:solidFill>
                  <a:srgbClr val="000000"/>
                </a:solidFill>
                <a:latin typeface="Grandview" panose="020B0502040204020203" pitchFamily="34" charset="0"/>
                <a:ea typeface="+mj-ea"/>
                <a:cs typeface="+mj-cs"/>
              </a:rPr>
              <a:t> T., </a:t>
            </a:r>
            <a:r>
              <a:rPr lang="pt-PT" sz="1000" spc="-1" dirty="0" err="1">
                <a:solidFill>
                  <a:srgbClr val="000000"/>
                </a:solidFill>
                <a:latin typeface="Grandview" panose="020B0502040204020203" pitchFamily="34" charset="0"/>
                <a:ea typeface="+mj-ea"/>
                <a:cs typeface="+mj-cs"/>
              </a:rPr>
              <a:t>et</a:t>
            </a:r>
            <a:r>
              <a:rPr lang="pt-PT" sz="1000" spc="-1" dirty="0">
                <a:solidFill>
                  <a:srgbClr val="000000"/>
                </a:solidFill>
                <a:latin typeface="Grandview" panose="020B0502040204020203" pitchFamily="34" charset="0"/>
                <a:ea typeface="+mj-ea"/>
                <a:cs typeface="+mj-cs"/>
              </a:rPr>
              <a:t> al. Pull-</a:t>
            </a:r>
            <a:r>
              <a:rPr lang="pt-PT" sz="1000" spc="-1" dirty="0" err="1">
                <a:solidFill>
                  <a:srgbClr val="000000"/>
                </a:solidFill>
                <a:latin typeface="Grandview" panose="020B0502040204020203" pitchFamily="34" charset="0"/>
                <a:ea typeface="+mj-ea"/>
                <a:cs typeface="+mj-cs"/>
              </a:rPr>
              <a:t>through</a:t>
            </a:r>
            <a:r>
              <a:rPr lang="pt-PT" sz="1000" spc="-1" dirty="0">
                <a:solidFill>
                  <a:srgbClr val="000000"/>
                </a:solidFill>
                <a:latin typeface="Grandview" panose="020B0502040204020203" pitchFamily="34" charset="0"/>
                <a:ea typeface="+mj-ea"/>
                <a:cs typeface="+mj-cs"/>
              </a:rPr>
              <a:t> </a:t>
            </a:r>
            <a:r>
              <a:rPr lang="pt-PT" sz="1000" spc="-1" dirty="0" err="1">
                <a:solidFill>
                  <a:srgbClr val="000000"/>
                </a:solidFill>
                <a:latin typeface="Grandview" panose="020B0502040204020203" pitchFamily="34" charset="0"/>
                <a:ea typeface="+mj-ea"/>
                <a:cs typeface="+mj-cs"/>
              </a:rPr>
              <a:t>technique</a:t>
            </a:r>
            <a:r>
              <a:rPr lang="pt-PT" sz="1000" spc="-1" dirty="0">
                <a:solidFill>
                  <a:srgbClr val="000000"/>
                </a:solidFill>
                <a:latin typeface="Grandview" panose="020B0502040204020203" pitchFamily="34" charset="0"/>
                <a:ea typeface="+mj-ea"/>
                <a:cs typeface="+mj-cs"/>
              </a:rPr>
              <a:t> for </a:t>
            </a:r>
            <a:r>
              <a:rPr lang="pt-PT" sz="1000" spc="-1" dirty="0" err="1">
                <a:solidFill>
                  <a:srgbClr val="000000"/>
                </a:solidFill>
                <a:latin typeface="Grandview" panose="020B0502040204020203" pitchFamily="34" charset="0"/>
                <a:ea typeface="+mj-ea"/>
                <a:cs typeface="+mj-cs"/>
              </a:rPr>
              <a:t>recanalization</a:t>
            </a:r>
            <a:r>
              <a:rPr lang="pt-PT" sz="1000" spc="-1" dirty="0">
                <a:solidFill>
                  <a:srgbClr val="000000"/>
                </a:solidFill>
                <a:latin typeface="Grandview" panose="020B0502040204020203" pitchFamily="34" charset="0"/>
                <a:ea typeface="+mj-ea"/>
                <a:cs typeface="+mj-cs"/>
              </a:rPr>
              <a:t> </a:t>
            </a:r>
            <a:r>
              <a:rPr lang="pt-PT" sz="1000" spc="-1" dirty="0" err="1">
                <a:solidFill>
                  <a:srgbClr val="000000"/>
                </a:solidFill>
                <a:latin typeface="Grandview" panose="020B0502040204020203" pitchFamily="34" charset="0"/>
                <a:ea typeface="+mj-ea"/>
                <a:cs typeface="+mj-cs"/>
              </a:rPr>
              <a:t>of</a:t>
            </a:r>
            <a:r>
              <a:rPr lang="pt-PT" sz="1000" spc="-1" dirty="0">
                <a:solidFill>
                  <a:srgbClr val="000000"/>
                </a:solidFill>
                <a:latin typeface="Grandview" panose="020B0502040204020203" pitchFamily="34" charset="0"/>
                <a:ea typeface="+mj-ea"/>
                <a:cs typeface="+mj-cs"/>
              </a:rPr>
              <a:t> </a:t>
            </a:r>
            <a:r>
              <a:rPr lang="pt-PT" sz="1000" spc="-1" dirty="0" err="1">
                <a:solidFill>
                  <a:srgbClr val="000000"/>
                </a:solidFill>
                <a:latin typeface="Grandview" panose="020B0502040204020203" pitchFamily="34" charset="0"/>
                <a:ea typeface="+mj-ea"/>
                <a:cs typeface="+mj-cs"/>
              </a:rPr>
              <a:t>occluded</a:t>
            </a:r>
            <a:r>
              <a:rPr lang="pt-PT" sz="1000" spc="-1" dirty="0">
                <a:solidFill>
                  <a:srgbClr val="000000"/>
                </a:solidFill>
                <a:latin typeface="Grandview" panose="020B0502040204020203" pitchFamily="34" charset="0"/>
                <a:ea typeface="+mj-ea"/>
                <a:cs typeface="+mj-cs"/>
              </a:rPr>
              <a:t> </a:t>
            </a:r>
            <a:r>
              <a:rPr lang="pt-PT" sz="1000" spc="-1" dirty="0" err="1">
                <a:solidFill>
                  <a:srgbClr val="000000"/>
                </a:solidFill>
                <a:latin typeface="Grandview" panose="020B0502040204020203" pitchFamily="34" charset="0"/>
                <a:ea typeface="+mj-ea"/>
                <a:cs typeface="+mj-cs"/>
              </a:rPr>
              <a:t>portosystemic</a:t>
            </a:r>
            <a:r>
              <a:rPr lang="pt-PT" sz="1000" spc="-1" dirty="0">
                <a:solidFill>
                  <a:srgbClr val="000000"/>
                </a:solidFill>
                <a:latin typeface="Grandview" panose="020B0502040204020203" pitchFamily="34" charset="0"/>
                <a:ea typeface="+mj-ea"/>
                <a:cs typeface="+mj-cs"/>
              </a:rPr>
              <a:t> shunts (TIPS): </a:t>
            </a:r>
            <a:r>
              <a:rPr lang="pt-PT" sz="1000" spc="-1" dirty="0" err="1">
                <a:solidFill>
                  <a:srgbClr val="000000"/>
                </a:solidFill>
                <a:latin typeface="Grandview" panose="020B0502040204020203" pitchFamily="34" charset="0"/>
                <a:ea typeface="+mj-ea"/>
                <a:cs typeface="+mj-cs"/>
              </a:rPr>
              <a:t>technical</a:t>
            </a:r>
            <a:r>
              <a:rPr lang="pt-PT" sz="1000" spc="-1" dirty="0">
                <a:solidFill>
                  <a:srgbClr val="000000"/>
                </a:solidFill>
                <a:latin typeface="Grandview" panose="020B0502040204020203" pitchFamily="34" charset="0"/>
                <a:ea typeface="+mj-ea"/>
                <a:cs typeface="+mj-cs"/>
              </a:rPr>
              <a:t> note </a:t>
            </a:r>
            <a:r>
              <a:rPr lang="pt-PT" sz="1000" spc="-1" dirty="0" err="1">
                <a:solidFill>
                  <a:srgbClr val="000000"/>
                </a:solidFill>
                <a:latin typeface="Grandview" panose="020B0502040204020203" pitchFamily="34" charset="0"/>
                <a:ea typeface="+mj-ea"/>
                <a:cs typeface="+mj-cs"/>
              </a:rPr>
              <a:t>and</a:t>
            </a:r>
            <a:r>
              <a:rPr lang="pt-PT" sz="1000" spc="-1" dirty="0">
                <a:solidFill>
                  <a:srgbClr val="000000"/>
                </a:solidFill>
                <a:latin typeface="Grandview" panose="020B0502040204020203" pitchFamily="34" charset="0"/>
                <a:ea typeface="+mj-ea"/>
                <a:cs typeface="+mj-cs"/>
              </a:rPr>
              <a:t> </a:t>
            </a:r>
            <a:r>
              <a:rPr lang="pt-PT" sz="1000" spc="-1" dirty="0" err="1">
                <a:solidFill>
                  <a:srgbClr val="000000"/>
                </a:solidFill>
                <a:latin typeface="Grandview" panose="020B0502040204020203" pitchFamily="34" charset="0"/>
                <a:ea typeface="+mj-ea"/>
                <a:cs typeface="+mj-cs"/>
              </a:rPr>
              <a:t>review</a:t>
            </a:r>
            <a:r>
              <a:rPr lang="pt-PT" sz="1000" spc="-1" dirty="0">
                <a:solidFill>
                  <a:srgbClr val="000000"/>
                </a:solidFill>
                <a:latin typeface="Grandview" panose="020B0502040204020203" pitchFamily="34" charset="0"/>
                <a:ea typeface="+mj-ea"/>
                <a:cs typeface="+mj-cs"/>
              </a:rPr>
              <a:t> </a:t>
            </a:r>
            <a:r>
              <a:rPr lang="pt-PT" sz="1000" spc="-1" dirty="0" err="1">
                <a:solidFill>
                  <a:srgbClr val="000000"/>
                </a:solidFill>
                <a:latin typeface="Grandview" panose="020B0502040204020203" pitchFamily="34" charset="0"/>
                <a:ea typeface="+mj-ea"/>
                <a:cs typeface="+mj-cs"/>
              </a:rPr>
              <a:t>of</a:t>
            </a:r>
            <a:r>
              <a:rPr lang="pt-PT" sz="1000" spc="-1" dirty="0">
                <a:solidFill>
                  <a:srgbClr val="000000"/>
                </a:solidFill>
                <a:latin typeface="Grandview" panose="020B0502040204020203" pitchFamily="34" charset="0"/>
                <a:ea typeface="+mj-ea"/>
                <a:cs typeface="+mj-cs"/>
              </a:rPr>
              <a:t> </a:t>
            </a:r>
            <a:r>
              <a:rPr lang="pt-PT" sz="1000" spc="-1" dirty="0" err="1">
                <a:solidFill>
                  <a:srgbClr val="000000"/>
                </a:solidFill>
                <a:latin typeface="Grandview" panose="020B0502040204020203" pitchFamily="34" charset="0"/>
              </a:rPr>
              <a:t>the</a:t>
            </a:r>
            <a:r>
              <a:rPr lang="pt-PT" sz="1000" spc="-1" dirty="0">
                <a:solidFill>
                  <a:srgbClr val="000000"/>
                </a:solidFill>
                <a:latin typeface="Grandview" panose="020B0502040204020203" pitchFamily="34" charset="0"/>
                <a:ea typeface="+mj-ea"/>
                <a:cs typeface="+mj-cs"/>
              </a:rPr>
              <a:t> </a:t>
            </a:r>
            <a:r>
              <a:rPr lang="pt-PT" sz="1000" spc="-1" dirty="0" err="1">
                <a:solidFill>
                  <a:srgbClr val="000000"/>
                </a:solidFill>
                <a:latin typeface="Grandview" panose="020B0502040204020203" pitchFamily="34" charset="0"/>
                <a:ea typeface="+mj-ea"/>
                <a:cs typeface="+mj-cs"/>
              </a:rPr>
              <a:t>literature</a:t>
            </a:r>
            <a:r>
              <a:rPr lang="pt-PT" sz="1000" spc="-1" dirty="0">
                <a:solidFill>
                  <a:srgbClr val="000000"/>
                </a:solidFill>
                <a:latin typeface="Grandview" panose="020B0502040204020203" pitchFamily="34" charset="0"/>
                <a:ea typeface="+mj-ea"/>
                <a:cs typeface="+mj-cs"/>
              </a:rPr>
              <a:t>. </a:t>
            </a:r>
            <a:r>
              <a:rPr lang="pt-PT" sz="1000" spc="-1" dirty="0" err="1">
                <a:solidFill>
                  <a:srgbClr val="000000"/>
                </a:solidFill>
                <a:latin typeface="Grandview" panose="020B0502040204020203" pitchFamily="34" charset="0"/>
                <a:ea typeface="+mj-ea"/>
                <a:cs typeface="+mj-cs"/>
              </a:rPr>
              <a:t>Cardiovasc</a:t>
            </a:r>
            <a:r>
              <a:rPr lang="pt-PT" sz="1000" spc="-1" dirty="0">
                <a:solidFill>
                  <a:srgbClr val="000000"/>
                </a:solidFill>
                <a:latin typeface="Grandview" panose="020B0502040204020203" pitchFamily="34" charset="0"/>
                <a:ea typeface="+mj-ea"/>
                <a:cs typeface="+mj-cs"/>
              </a:rPr>
              <a:t> </a:t>
            </a:r>
            <a:r>
              <a:rPr lang="pt-PT" sz="1000" spc="-1" dirty="0" err="1">
                <a:solidFill>
                  <a:srgbClr val="000000"/>
                </a:solidFill>
                <a:latin typeface="Grandview" panose="020B0502040204020203" pitchFamily="34" charset="0"/>
                <a:ea typeface="+mj-ea"/>
                <a:cs typeface="+mj-cs"/>
              </a:rPr>
              <a:t>Intervent</a:t>
            </a:r>
            <a:r>
              <a:rPr lang="pt-PT" sz="1000" spc="-1" dirty="0">
                <a:solidFill>
                  <a:srgbClr val="000000"/>
                </a:solidFill>
                <a:latin typeface="Grandview" panose="020B0502040204020203" pitchFamily="34" charset="0"/>
                <a:ea typeface="+mj-ea"/>
                <a:cs typeface="+mj-cs"/>
              </a:rPr>
              <a:t> </a:t>
            </a:r>
            <a:r>
              <a:rPr lang="pt-PT" sz="1000" spc="-1" dirty="0" err="1">
                <a:solidFill>
                  <a:srgbClr val="000000"/>
                </a:solidFill>
                <a:latin typeface="Grandview" panose="020B0502040204020203" pitchFamily="34" charset="0"/>
                <a:ea typeface="+mj-ea"/>
                <a:cs typeface="+mj-cs"/>
              </a:rPr>
              <a:t>Radiol</a:t>
            </a:r>
            <a:r>
              <a:rPr lang="pt-PT" sz="1000" spc="-1" dirty="0">
                <a:solidFill>
                  <a:srgbClr val="000000"/>
                </a:solidFill>
                <a:latin typeface="Grandview" panose="020B0502040204020203" pitchFamily="34" charset="0"/>
                <a:ea typeface="+mj-ea"/>
                <a:cs typeface="+mj-cs"/>
              </a:rPr>
              <a:t>. 2011;34:406–412. doi: 10.1007/s00270-010-9874-2 </a:t>
            </a:r>
            <a:r>
              <a:rPr lang="pt-PT" sz="1600" kern="0" spc="-1" baseline="30000" dirty="0">
                <a:solidFill>
                  <a:srgbClr val="000000"/>
                </a:solidFill>
                <a:latin typeface="Grandview" panose="020B0502040204020203" pitchFamily="34" charset="0"/>
                <a:ea typeface="+mn-ea"/>
                <a:cs typeface="+mn-cs"/>
              </a:rPr>
              <a:t>[8] </a:t>
            </a:r>
            <a:r>
              <a:rPr lang="pt-PT" sz="1000" spc="-1" dirty="0" err="1">
                <a:solidFill>
                  <a:srgbClr val="000000"/>
                </a:solidFill>
                <a:latin typeface="Grandview" panose="020B0502040204020203" pitchFamily="34" charset="0"/>
                <a:ea typeface="+mj-ea"/>
                <a:cs typeface="+mj-cs"/>
              </a:rPr>
              <a:t>Chen</a:t>
            </a:r>
            <a:r>
              <a:rPr lang="pt-PT" sz="1000" spc="-1" dirty="0">
                <a:solidFill>
                  <a:srgbClr val="000000"/>
                </a:solidFill>
                <a:latin typeface="Grandview" panose="020B0502040204020203" pitchFamily="34" charset="0"/>
                <a:ea typeface="+mj-ea"/>
                <a:cs typeface="+mj-cs"/>
              </a:rPr>
              <a:t> Si-</a:t>
            </a:r>
            <a:r>
              <a:rPr lang="pt-PT" sz="1000" spc="-1" dirty="0" err="1">
                <a:solidFill>
                  <a:srgbClr val="000000"/>
                </a:solidFill>
                <a:latin typeface="Grandview" panose="020B0502040204020203" pitchFamily="34" charset="0"/>
                <a:ea typeface="+mj-ea"/>
                <a:cs typeface="+mj-cs"/>
              </a:rPr>
              <a:t>liang</a:t>
            </a:r>
            <a:r>
              <a:rPr lang="pt-PT" sz="1000" spc="-1" dirty="0">
                <a:solidFill>
                  <a:srgbClr val="000000"/>
                </a:solidFill>
                <a:latin typeface="Grandview" panose="020B0502040204020203" pitchFamily="34" charset="0"/>
                <a:ea typeface="+mj-ea"/>
                <a:cs typeface="+mj-cs"/>
              </a:rPr>
              <a:t>, </a:t>
            </a:r>
            <a:r>
              <a:rPr lang="pt-PT" sz="1000" spc="-1" dirty="0" err="1">
                <a:solidFill>
                  <a:srgbClr val="000000"/>
                </a:solidFill>
                <a:latin typeface="Grandview" panose="020B0502040204020203" pitchFamily="34" charset="0"/>
                <a:ea typeface="+mj-ea"/>
                <a:cs typeface="+mj-cs"/>
              </a:rPr>
              <a:t>et</a:t>
            </a:r>
            <a:r>
              <a:rPr lang="pt-PT" sz="1000" spc="-1" dirty="0">
                <a:solidFill>
                  <a:srgbClr val="000000"/>
                </a:solidFill>
                <a:latin typeface="Grandview" panose="020B0502040204020203" pitchFamily="34" charset="0"/>
                <a:ea typeface="+mj-ea"/>
                <a:cs typeface="+mj-cs"/>
              </a:rPr>
              <a:t> al. </a:t>
            </a:r>
            <a:r>
              <a:rPr lang="pt-PT" sz="1000" spc="-1" dirty="0" err="1">
                <a:solidFill>
                  <a:srgbClr val="000000"/>
                </a:solidFill>
                <a:latin typeface="Grandview" panose="020B0502040204020203" pitchFamily="34" charset="0"/>
                <a:ea typeface="+mj-ea"/>
                <a:cs typeface="+mj-cs"/>
              </a:rPr>
              <a:t>The</a:t>
            </a:r>
            <a:r>
              <a:rPr lang="pt-PT" sz="1000" spc="-1" dirty="0">
                <a:solidFill>
                  <a:srgbClr val="000000"/>
                </a:solidFill>
                <a:latin typeface="Grandview" panose="020B0502040204020203" pitchFamily="34" charset="0"/>
                <a:ea typeface="+mj-ea"/>
                <a:cs typeface="+mj-cs"/>
              </a:rPr>
              <a:t> Pull-</a:t>
            </a:r>
            <a:r>
              <a:rPr lang="pt-PT" sz="1000" spc="-1" dirty="0" err="1">
                <a:solidFill>
                  <a:srgbClr val="000000"/>
                </a:solidFill>
                <a:latin typeface="Grandview" panose="020B0502040204020203" pitchFamily="34" charset="0"/>
                <a:ea typeface="+mj-ea"/>
                <a:cs typeface="+mj-cs"/>
              </a:rPr>
              <a:t>Through</a:t>
            </a:r>
            <a:r>
              <a:rPr lang="pt-PT" sz="1000" spc="-1" dirty="0">
                <a:solidFill>
                  <a:srgbClr val="000000"/>
                </a:solidFill>
                <a:latin typeface="Grandview" panose="020B0502040204020203" pitchFamily="34" charset="0"/>
                <a:ea typeface="+mj-ea"/>
                <a:cs typeface="+mj-cs"/>
              </a:rPr>
              <a:t> </a:t>
            </a:r>
            <a:r>
              <a:rPr lang="pt-PT" sz="1000" spc="-1" dirty="0" err="1">
                <a:solidFill>
                  <a:srgbClr val="000000"/>
                </a:solidFill>
                <a:latin typeface="Grandview" panose="020B0502040204020203" pitchFamily="34" charset="0"/>
                <a:ea typeface="+mj-ea"/>
                <a:cs typeface="+mj-cs"/>
              </a:rPr>
              <a:t>Technique</a:t>
            </a:r>
            <a:r>
              <a:rPr lang="pt-PT" sz="1000" spc="-1" dirty="0">
                <a:solidFill>
                  <a:srgbClr val="000000"/>
                </a:solidFill>
                <a:latin typeface="Grandview" panose="020B0502040204020203" pitchFamily="34" charset="0"/>
                <a:ea typeface="+mj-ea"/>
                <a:cs typeface="+mj-cs"/>
              </a:rPr>
              <a:t> for </a:t>
            </a:r>
            <a:r>
              <a:rPr lang="pt-PT" sz="1000" spc="-1" dirty="0" err="1">
                <a:solidFill>
                  <a:srgbClr val="000000"/>
                </a:solidFill>
                <a:latin typeface="Grandview" panose="020B0502040204020203" pitchFamily="34" charset="0"/>
                <a:ea typeface="+mj-ea"/>
                <a:cs typeface="+mj-cs"/>
              </a:rPr>
              <a:t>Recanalization</a:t>
            </a:r>
            <a:r>
              <a:rPr lang="pt-PT" sz="1000" spc="-1" dirty="0">
                <a:solidFill>
                  <a:srgbClr val="000000"/>
                </a:solidFill>
                <a:latin typeface="Grandview" panose="020B0502040204020203" pitchFamily="34" charset="0"/>
                <a:ea typeface="+mj-ea"/>
                <a:cs typeface="+mj-cs"/>
              </a:rPr>
              <a:t> </a:t>
            </a:r>
            <a:r>
              <a:rPr lang="pt-PT" sz="1000" spc="-1" dirty="0" err="1">
                <a:solidFill>
                  <a:srgbClr val="000000"/>
                </a:solidFill>
                <a:latin typeface="Grandview" panose="020B0502040204020203" pitchFamily="34" charset="0"/>
                <a:ea typeface="+mj-ea"/>
                <a:cs typeface="+mj-cs"/>
              </a:rPr>
              <a:t>of</a:t>
            </a:r>
            <a:r>
              <a:rPr lang="pt-PT" sz="1000" spc="-1" dirty="0">
                <a:solidFill>
                  <a:srgbClr val="000000"/>
                </a:solidFill>
                <a:latin typeface="Grandview" panose="020B0502040204020203" pitchFamily="34" charset="0"/>
                <a:ea typeface="+mj-ea"/>
                <a:cs typeface="+mj-cs"/>
              </a:rPr>
              <a:t> </a:t>
            </a:r>
            <a:r>
              <a:rPr lang="pt-PT" sz="1000" spc="-1" dirty="0" err="1">
                <a:solidFill>
                  <a:srgbClr val="000000"/>
                </a:solidFill>
                <a:latin typeface="Grandview" panose="020B0502040204020203" pitchFamily="34" charset="0"/>
                <a:ea typeface="+mj-ea"/>
                <a:cs typeface="+mj-cs"/>
              </a:rPr>
              <a:t>Transjugular</a:t>
            </a:r>
            <a:r>
              <a:rPr lang="pt-PT" sz="1000" spc="-1" dirty="0">
                <a:solidFill>
                  <a:srgbClr val="000000"/>
                </a:solidFill>
                <a:latin typeface="Grandview" panose="020B0502040204020203" pitchFamily="34" charset="0"/>
                <a:ea typeface="+mj-ea"/>
                <a:cs typeface="+mj-cs"/>
              </a:rPr>
              <a:t> </a:t>
            </a:r>
            <a:r>
              <a:rPr lang="pt-PT" sz="1000" spc="-1" dirty="0" err="1">
                <a:solidFill>
                  <a:srgbClr val="000000"/>
                </a:solidFill>
                <a:latin typeface="Grandview" panose="020B0502040204020203" pitchFamily="34" charset="0"/>
                <a:ea typeface="+mj-ea"/>
                <a:cs typeface="+mj-cs"/>
              </a:rPr>
              <a:t>Intrahepatic</a:t>
            </a:r>
            <a:r>
              <a:rPr lang="pt-PT" sz="1000" spc="-1" dirty="0">
                <a:solidFill>
                  <a:srgbClr val="000000"/>
                </a:solidFill>
                <a:latin typeface="Grandview" panose="020B0502040204020203" pitchFamily="34" charset="0"/>
                <a:ea typeface="+mj-ea"/>
                <a:cs typeface="+mj-cs"/>
              </a:rPr>
              <a:t> </a:t>
            </a:r>
            <a:r>
              <a:rPr lang="pt-PT" sz="1000" spc="-1" dirty="0" err="1">
                <a:solidFill>
                  <a:srgbClr val="000000"/>
                </a:solidFill>
                <a:latin typeface="Grandview" panose="020B0502040204020203" pitchFamily="34" charset="0"/>
                <a:ea typeface="+mj-ea"/>
                <a:cs typeface="+mj-cs"/>
              </a:rPr>
              <a:t>Portosystemic</a:t>
            </a:r>
            <a:r>
              <a:rPr lang="pt-PT" sz="1000" spc="-1" dirty="0">
                <a:solidFill>
                  <a:srgbClr val="000000"/>
                </a:solidFill>
                <a:latin typeface="Grandview" panose="020B0502040204020203" pitchFamily="34" charset="0"/>
                <a:ea typeface="+mj-ea"/>
                <a:cs typeface="+mj-cs"/>
              </a:rPr>
              <a:t> Shunt </a:t>
            </a:r>
            <a:r>
              <a:rPr lang="pt-PT" sz="1000" spc="-1" dirty="0" err="1">
                <a:solidFill>
                  <a:srgbClr val="000000"/>
                </a:solidFill>
                <a:latin typeface="Grandview" panose="020B0502040204020203" pitchFamily="34" charset="0"/>
                <a:ea typeface="+mj-ea"/>
                <a:cs typeface="+mj-cs"/>
              </a:rPr>
              <a:t>Dysfunction</a:t>
            </a:r>
            <a:r>
              <a:rPr lang="pt-PT" sz="1000" spc="-1" dirty="0">
                <a:solidFill>
                  <a:srgbClr val="000000"/>
                </a:solidFill>
                <a:latin typeface="Grandview" panose="020B0502040204020203" pitchFamily="34" charset="0"/>
                <a:ea typeface="+mj-ea"/>
                <a:cs typeface="+mj-cs"/>
              </a:rPr>
              <a:t>. </a:t>
            </a:r>
            <a:r>
              <a:rPr lang="pt-PT" sz="1000" spc="-1" dirty="0" err="1">
                <a:solidFill>
                  <a:srgbClr val="000000"/>
                </a:solidFill>
                <a:latin typeface="Grandview" panose="020B0502040204020203" pitchFamily="34" charset="0"/>
                <a:ea typeface="+mj-ea"/>
                <a:cs typeface="+mj-cs"/>
              </a:rPr>
              <a:t>Gastroenterology</a:t>
            </a:r>
            <a:r>
              <a:rPr lang="pt-PT" sz="1000" spc="-1" dirty="0">
                <a:solidFill>
                  <a:srgbClr val="000000"/>
                </a:solidFill>
                <a:latin typeface="Grandview" panose="020B0502040204020203" pitchFamily="34" charset="0"/>
                <a:ea typeface="+mj-ea"/>
                <a:cs typeface="+mj-cs"/>
              </a:rPr>
              <a:t> </a:t>
            </a:r>
            <a:r>
              <a:rPr lang="pt-PT" sz="1000" spc="-1" dirty="0" err="1">
                <a:solidFill>
                  <a:srgbClr val="000000"/>
                </a:solidFill>
                <a:latin typeface="Grandview" panose="020B0502040204020203" pitchFamily="34" charset="0"/>
                <a:ea typeface="+mj-ea"/>
                <a:cs typeface="+mj-cs"/>
              </a:rPr>
              <a:t>Res</a:t>
            </a:r>
            <a:r>
              <a:rPr lang="pt-PT" sz="1000" spc="-1" dirty="0">
                <a:solidFill>
                  <a:srgbClr val="000000"/>
                </a:solidFill>
                <a:latin typeface="Grandview" panose="020B0502040204020203" pitchFamily="34" charset="0"/>
                <a:ea typeface="+mj-ea"/>
                <a:cs typeface="+mj-cs"/>
              </a:rPr>
              <a:t> </a:t>
            </a:r>
            <a:r>
              <a:rPr lang="pt-PT" sz="1000" spc="-1" dirty="0" err="1">
                <a:solidFill>
                  <a:srgbClr val="000000"/>
                </a:solidFill>
                <a:latin typeface="Grandview" panose="020B0502040204020203" pitchFamily="34" charset="0"/>
                <a:ea typeface="+mj-ea"/>
                <a:cs typeface="+mj-cs"/>
              </a:rPr>
              <a:t>Pract</a:t>
            </a:r>
            <a:r>
              <a:rPr lang="pt-PT" sz="1000" spc="-1" dirty="0">
                <a:solidFill>
                  <a:srgbClr val="000000"/>
                </a:solidFill>
                <a:latin typeface="Grandview" panose="020B0502040204020203" pitchFamily="34" charset="0"/>
                <a:ea typeface="+mj-ea"/>
                <a:cs typeface="+mj-cs"/>
              </a:rPr>
              <a:t>. 2020;2020:7 </a:t>
            </a:r>
            <a:r>
              <a:rPr lang="pt-PT" sz="1000" spc="-1" dirty="0" err="1">
                <a:solidFill>
                  <a:srgbClr val="000000"/>
                </a:solidFill>
                <a:latin typeface="Grandview" panose="020B0502040204020203" pitchFamily="34" charset="0"/>
                <a:ea typeface="+mj-ea"/>
                <a:cs typeface="+mj-cs"/>
              </a:rPr>
              <a:t>pages</a:t>
            </a:r>
            <a:r>
              <a:rPr lang="pt-PT" sz="1000" spc="-1" dirty="0">
                <a:solidFill>
                  <a:srgbClr val="000000"/>
                </a:solidFill>
                <a:latin typeface="Grandview" panose="020B0502040204020203" pitchFamily="34" charset="0"/>
                <a:ea typeface="+mj-ea"/>
                <a:cs typeface="+mj-cs"/>
              </a:rPr>
              <a:t>. doi: 10.1155/2020/9150173</a:t>
            </a:r>
          </a:p>
        </p:txBody>
      </p:sp>
    </p:spTree>
    <p:extLst>
      <p:ext uri="{BB962C8B-B14F-4D97-AF65-F5344CB8AC3E}">
        <p14:creationId xmlns:p14="http://schemas.microsoft.com/office/powerpoint/2010/main" val="29796874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PlaceHolder 1"/>
          <p:cNvSpPr>
            <a:spLocks noGrp="1"/>
          </p:cNvSpPr>
          <p:nvPr>
            <p:ph type="title"/>
          </p:nvPr>
        </p:nvSpPr>
        <p:spPr>
          <a:xfrm>
            <a:off x="606552" y="910260"/>
            <a:ext cx="10515240" cy="6102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indent="0">
              <a:lnSpc>
                <a:spcPct val="90000"/>
              </a:lnSpc>
              <a:buNone/>
            </a:pPr>
            <a:r>
              <a:rPr lang="pt-PT" sz="3200" b="0" i="1" strike="noStrike" spc="-1" dirty="0">
                <a:ln>
                  <a:solidFill>
                    <a:srgbClr val="000000"/>
                  </a:solidFill>
                </a:ln>
                <a:solidFill>
                  <a:srgbClr val="FFFFFF"/>
                </a:solidFill>
                <a:highlight>
                  <a:srgbClr val="000000"/>
                </a:highlight>
                <a:latin typeface="Grandview"/>
              </a:rPr>
              <a:t>Take </a:t>
            </a:r>
            <a:r>
              <a:rPr lang="pt-PT" sz="3200" b="0" i="1" strike="noStrike" spc="-1" dirty="0" err="1">
                <a:ln>
                  <a:solidFill>
                    <a:srgbClr val="000000"/>
                  </a:solidFill>
                </a:ln>
                <a:solidFill>
                  <a:srgbClr val="FFFFFF"/>
                </a:solidFill>
                <a:highlight>
                  <a:srgbClr val="000000"/>
                </a:highlight>
                <a:latin typeface="Grandview"/>
              </a:rPr>
              <a:t>home</a:t>
            </a:r>
            <a:r>
              <a:rPr lang="pt-PT" sz="3200" b="0" i="1" strike="noStrike" spc="-1" dirty="0">
                <a:ln>
                  <a:solidFill>
                    <a:srgbClr val="000000"/>
                  </a:solidFill>
                </a:ln>
                <a:solidFill>
                  <a:srgbClr val="FFFFFF"/>
                </a:solidFill>
                <a:highlight>
                  <a:srgbClr val="000000"/>
                </a:highlight>
                <a:latin typeface="Grandview"/>
              </a:rPr>
              <a:t> </a:t>
            </a:r>
            <a:r>
              <a:rPr lang="pt-PT" sz="3200" b="0" i="1" strike="noStrike" spc="-1" dirty="0" err="1">
                <a:ln>
                  <a:solidFill>
                    <a:srgbClr val="000000"/>
                  </a:solidFill>
                </a:ln>
                <a:solidFill>
                  <a:srgbClr val="FFFFFF"/>
                </a:solidFill>
                <a:highlight>
                  <a:srgbClr val="000000"/>
                </a:highlight>
                <a:latin typeface="Grandview"/>
              </a:rPr>
              <a:t>messages</a:t>
            </a:r>
            <a:endParaRPr lang="pt-PT" sz="32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5583351D-C53D-470B-9B3A-A9694FEE2498}" type="slidenum">
              <a:rPr/>
              <a:pPr/>
              <a:t>14</a:t>
            </a:fld>
            <a:endParaRPr/>
          </a:p>
        </p:txBody>
      </p:sp>
      <p:sp>
        <p:nvSpPr>
          <p:cNvPr id="2" name="PlaceHolder 2">
            <a:extLst>
              <a:ext uri="{FF2B5EF4-FFF2-40B4-BE49-F238E27FC236}">
                <a16:creationId xmlns:a16="http://schemas.microsoft.com/office/drawing/2014/main" id="{F04FE2C6-4EB1-821B-E6F3-D5975F6DC94B}"/>
              </a:ext>
            </a:extLst>
          </p:cNvPr>
          <p:cNvSpPr txBox="1">
            <a:spLocks/>
          </p:cNvSpPr>
          <p:nvPr/>
        </p:nvSpPr>
        <p:spPr>
          <a:xfrm>
            <a:off x="609600" y="2388720"/>
            <a:ext cx="8305800" cy="340464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just" defTabSz="914400">
              <a:lnSpc>
                <a:spcPct val="200000"/>
              </a:lnSpc>
              <a:spcBef>
                <a:spcPts val="817"/>
              </a:spcBef>
              <a:defRPr/>
            </a:pPr>
            <a:r>
              <a:rPr lang="pt-PT" sz="1400" kern="0" spc="-1" dirty="0">
                <a:solidFill>
                  <a:srgbClr val="000000"/>
                </a:solidFill>
                <a:latin typeface="Grandview" panose="020B0502040204020203" pitchFamily="34" charset="0"/>
              </a:rPr>
              <a:t>- Trombose do TIPS é uma complicações pouco frequente, que se pode manifestar com recidiva clínica dos sintomas de hipertensão portal;</a:t>
            </a:r>
          </a:p>
          <a:p>
            <a:pPr algn="just" defTabSz="914400">
              <a:lnSpc>
                <a:spcPct val="200000"/>
              </a:lnSpc>
              <a:spcBef>
                <a:spcPts val="817"/>
              </a:spcBef>
              <a:defRPr/>
            </a:pPr>
            <a:r>
              <a:rPr lang="pt-PT" sz="1400" kern="0" spc="-1" dirty="0">
                <a:solidFill>
                  <a:srgbClr val="000000"/>
                </a:solidFill>
                <a:latin typeface="Grandview" panose="020B0502040204020203" pitchFamily="34" charset="0"/>
              </a:rPr>
              <a:t>- Existem várias abordagens terapêuticas disponíveis, como o uso de angioplastia por balão ou trombólise farmacológica local por cateter;</a:t>
            </a:r>
          </a:p>
          <a:p>
            <a:pPr algn="just" defTabSz="914400">
              <a:lnSpc>
                <a:spcPct val="200000"/>
              </a:lnSpc>
              <a:spcBef>
                <a:spcPts val="817"/>
              </a:spcBef>
              <a:defRPr/>
            </a:pPr>
            <a:r>
              <a:rPr lang="pt-PT" sz="1400" kern="0" spc="-1" dirty="0">
                <a:solidFill>
                  <a:srgbClr val="000000"/>
                </a:solidFill>
                <a:latin typeface="Grandview" panose="020B0502040204020203" pitchFamily="34" charset="0"/>
              </a:rPr>
              <a:t>- A estenose pode ser tratada com </a:t>
            </a:r>
            <a:r>
              <a:rPr lang="pt-PT" sz="1400" kern="0" spc="-1" dirty="0" err="1">
                <a:solidFill>
                  <a:srgbClr val="000000"/>
                </a:solidFill>
                <a:latin typeface="Grandview" panose="020B0502040204020203" pitchFamily="34" charset="0"/>
              </a:rPr>
              <a:t>re-vascularização</a:t>
            </a:r>
            <a:r>
              <a:rPr lang="pt-PT" sz="1400" kern="0" spc="-1" dirty="0">
                <a:solidFill>
                  <a:srgbClr val="000000"/>
                </a:solidFill>
                <a:latin typeface="Grandview" panose="020B0502040204020203" pitchFamily="34" charset="0"/>
              </a:rPr>
              <a:t> ou colocação de novo </a:t>
            </a:r>
            <a:r>
              <a:rPr lang="pt-PT" sz="1400" i="1" kern="0" spc="-1" dirty="0">
                <a:solidFill>
                  <a:srgbClr val="000000"/>
                </a:solidFill>
                <a:latin typeface="Grandview" panose="020B0502040204020203" pitchFamily="34" charset="0"/>
              </a:rPr>
              <a:t>stent; </a:t>
            </a:r>
          </a:p>
          <a:p>
            <a:pPr algn="just" defTabSz="914400">
              <a:lnSpc>
                <a:spcPct val="200000"/>
              </a:lnSpc>
              <a:spcBef>
                <a:spcPts val="817"/>
              </a:spcBef>
              <a:defRPr/>
            </a:pPr>
            <a:r>
              <a:rPr lang="pt-PT" sz="1400" kern="0" spc="-1" dirty="0">
                <a:solidFill>
                  <a:srgbClr val="000000"/>
                </a:solidFill>
                <a:latin typeface="Grandview" panose="020B0502040204020203" pitchFamily="34" charset="0"/>
              </a:rPr>
              <a:t>- Na maioria dos casos a abordagem </a:t>
            </a:r>
            <a:r>
              <a:rPr lang="pt-PT" sz="1400" kern="0" spc="-1" dirty="0" err="1">
                <a:solidFill>
                  <a:srgbClr val="000000"/>
                </a:solidFill>
                <a:latin typeface="Grandview" panose="020B0502040204020203" pitchFamily="34" charset="0"/>
              </a:rPr>
              <a:t>trans-jugular</a:t>
            </a:r>
            <a:r>
              <a:rPr lang="pt-PT" sz="1400" kern="0" spc="-1" dirty="0">
                <a:solidFill>
                  <a:srgbClr val="000000"/>
                </a:solidFill>
                <a:latin typeface="Grandview" panose="020B0502040204020203" pitchFamily="34" charset="0"/>
              </a:rPr>
              <a:t> é utilizada, contudo, outras abordagens como a</a:t>
            </a:r>
            <a:r>
              <a:rPr lang="pt-PT" sz="1400" i="1" kern="0" spc="-1" dirty="0">
                <a:solidFill>
                  <a:srgbClr val="000000"/>
                </a:solidFill>
                <a:latin typeface="Grandview" panose="020B0502040204020203" pitchFamily="34" charset="0"/>
              </a:rPr>
              <a:t> </a:t>
            </a:r>
            <a:r>
              <a:rPr lang="pt-PT" sz="1400" kern="0" spc="-1" dirty="0">
                <a:solidFill>
                  <a:srgbClr val="000000"/>
                </a:solidFill>
                <a:latin typeface="Grandview" panose="020B0502040204020203" pitchFamily="34" charset="0"/>
              </a:rPr>
              <a:t>punção direta do </a:t>
            </a:r>
            <a:r>
              <a:rPr lang="pt-PT" sz="1400" i="1" kern="0" spc="-1" dirty="0">
                <a:solidFill>
                  <a:srgbClr val="000000"/>
                </a:solidFill>
                <a:latin typeface="Grandview" panose="020B0502040204020203" pitchFamily="34" charset="0"/>
              </a:rPr>
              <a:t>stent</a:t>
            </a:r>
            <a:r>
              <a:rPr lang="pt-PT" sz="1400" kern="0" spc="-1" dirty="0">
                <a:solidFill>
                  <a:srgbClr val="000000"/>
                </a:solidFill>
                <a:latin typeface="Grandview" panose="020B0502040204020203" pitchFamily="34" charset="0"/>
              </a:rPr>
              <a:t>, pode ser realizada com sucesso técnico.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PlaceHolder 1"/>
          <p:cNvSpPr>
            <a:spLocks noGrp="1"/>
          </p:cNvSpPr>
          <p:nvPr>
            <p:ph type="title"/>
          </p:nvPr>
        </p:nvSpPr>
        <p:spPr>
          <a:xfrm>
            <a:off x="838080" y="1260000"/>
            <a:ext cx="10515240" cy="56556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marL="1077840" indent="0">
              <a:lnSpc>
                <a:spcPct val="90000"/>
              </a:lnSpc>
              <a:buNone/>
            </a:pPr>
            <a:r>
              <a:rPr lang="pt-PT" sz="3200" b="0" i="1" strike="noStrike" spc="-1">
                <a:ln>
                  <a:solidFill>
                    <a:srgbClr val="000000"/>
                  </a:solidFill>
                </a:ln>
                <a:solidFill>
                  <a:srgbClr val="FFFFFF"/>
                </a:solidFill>
                <a:highlight>
                  <a:srgbClr val="000000"/>
                </a:highlight>
                <a:latin typeface="Grandview"/>
              </a:rPr>
              <a:t>Disclosures</a:t>
            </a:r>
            <a:endParaRPr lang="pt-PT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6" name="PlaceHolder 2"/>
          <p:cNvSpPr>
            <a:spLocks noGrp="1"/>
          </p:cNvSpPr>
          <p:nvPr>
            <p:ph/>
          </p:nvPr>
        </p:nvSpPr>
        <p:spPr>
          <a:xfrm>
            <a:off x="1928880" y="1825560"/>
            <a:ext cx="6563160" cy="435096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marL="181080" indent="0" algn="just">
              <a:lnSpc>
                <a:spcPct val="15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pt-PT" sz="1700" b="1" strike="noStrike" spc="-1">
                <a:solidFill>
                  <a:srgbClr val="000000"/>
                </a:solidFill>
                <a:latin typeface="Grandview"/>
              </a:rPr>
              <a:t>Os autores confirmam que o caso não foi publicado previamente e que foi obtido consentimento informado.</a:t>
            </a:r>
            <a:endParaRPr lang="pt-PT" sz="1700" b="0" strike="noStrike" spc="-1">
              <a:solidFill>
                <a:srgbClr val="000000"/>
              </a:solidFill>
              <a:latin typeface="Calibri"/>
            </a:endParaRPr>
          </a:p>
          <a:p>
            <a:pPr indent="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endParaRPr lang="pt-PT" sz="16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6D041087-4178-4224-837E-34B313556399}" type="slidenum">
              <a:rPr/>
              <a:pPr/>
              <a:t>15</a:t>
            </a:fld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10904</TotalTime>
  <Words>2240</Words>
  <Application>Microsoft Office PowerPoint</Application>
  <PresentationFormat>Ecrã Panorâmico</PresentationFormat>
  <Paragraphs>141</Paragraphs>
  <Slides>15</Slides>
  <Notes>0</Notes>
  <HiddenSlides>0</HiddenSlides>
  <MMClips>10</MMClips>
  <ScaleCrop>false</ScaleCrop>
  <HeadingPairs>
    <vt:vector size="6" baseType="variant">
      <vt:variant>
        <vt:lpstr>Tipos de letra usados</vt:lpstr>
      </vt:variant>
      <vt:variant>
        <vt:i4>7</vt:i4>
      </vt:variant>
      <vt:variant>
        <vt:lpstr>Tema</vt:lpstr>
      </vt:variant>
      <vt:variant>
        <vt:i4>3</vt:i4>
      </vt:variant>
      <vt:variant>
        <vt:lpstr>Títulos dos diapositivos</vt:lpstr>
      </vt:variant>
      <vt:variant>
        <vt:i4>15</vt:i4>
      </vt:variant>
    </vt:vector>
  </HeadingPairs>
  <TitlesOfParts>
    <vt:vector size="25" baseType="lpstr">
      <vt:lpstr>Arial</vt:lpstr>
      <vt:lpstr>Calibri</vt:lpstr>
      <vt:lpstr>Calibri Light</vt:lpstr>
      <vt:lpstr>Grandview</vt:lpstr>
      <vt:lpstr>Symbol</vt:lpstr>
      <vt:lpstr>Times New Roman</vt:lpstr>
      <vt:lpstr>Wingdings</vt:lpstr>
      <vt:lpstr>Tema do Office</vt:lpstr>
      <vt:lpstr>Tema do Office</vt:lpstr>
      <vt:lpstr>Tema do Office</vt:lpstr>
      <vt:lpstr>Revascularização de TIPS através de punção direta do stent</vt:lpstr>
      <vt:lpstr>História Clínica</vt:lpstr>
      <vt:lpstr>Apresentação do PowerPoint</vt:lpstr>
      <vt:lpstr>Apresentação do PowerPoint</vt:lpstr>
      <vt:lpstr>Apresentação do PowerPoint</vt:lpstr>
      <vt:lpstr>Plano Terapêutico</vt:lpstr>
      <vt:lpstr>Resultados Obtidos</vt:lpstr>
      <vt:lpstr>Resultados Obtidos</vt:lpstr>
      <vt:lpstr>Resultados Obtidos</vt:lpstr>
      <vt:lpstr>Resultados Obtidos</vt:lpstr>
      <vt:lpstr>Follow-up</vt:lpstr>
      <vt:lpstr>Discussão</vt:lpstr>
      <vt:lpstr>Discussão</vt:lpstr>
      <vt:lpstr>Take home messages</vt:lpstr>
      <vt:lpstr>Disclosures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ADICIONAR TÍTULO</dc:title>
  <dc:subject/>
  <dc:creator>Jaime Pamplona</dc:creator>
  <dc:description/>
  <cp:lastModifiedBy>Bruno Giesteira</cp:lastModifiedBy>
  <cp:revision>12</cp:revision>
  <dcterms:created xsi:type="dcterms:W3CDTF">2023-05-09T09:44:47Z</dcterms:created>
  <dcterms:modified xsi:type="dcterms:W3CDTF">2024-01-09T11:03:43Z</dcterms:modified>
  <dc:language>pt-PT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Ecrã Panorâmico</vt:lpwstr>
  </property>
  <property fmtid="{D5CDD505-2E9C-101B-9397-08002B2CF9AE}" pid="3" name="Slides">
    <vt:i4>16</vt:i4>
  </property>
</Properties>
</file>